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310" r:id="rId3"/>
    <p:sldId id="311" r:id="rId4"/>
    <p:sldId id="312" r:id="rId5"/>
    <p:sldId id="315" r:id="rId6"/>
    <p:sldId id="316" r:id="rId7"/>
    <p:sldId id="317" r:id="rId8"/>
    <p:sldId id="318" r:id="rId9"/>
    <p:sldId id="319" r:id="rId10"/>
    <p:sldId id="321" r:id="rId11"/>
    <p:sldId id="322" r:id="rId12"/>
    <p:sldId id="324" r:id="rId13"/>
    <p:sldId id="325" r:id="rId14"/>
    <p:sldId id="288" r:id="rId15"/>
    <p:sldId id="277" r:id="rId16"/>
    <p:sldId id="278" r:id="rId17"/>
    <p:sldId id="279" r:id="rId18"/>
  </p:sldIdLst>
  <p:sldSz cx="18288000" cy="10287000"/>
  <p:notesSz cx="18288000" cy="10287000"/>
  <p:defaultTextStyle>
    <a:defPPr>
      <a:defRPr lang="en-N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601"/>
    <p:restoredTop sz="94605"/>
  </p:normalViewPr>
  <p:slideViewPr>
    <p:cSldViewPr>
      <p:cViewPr varScale="1">
        <p:scale>
          <a:sx n="100" d="100"/>
          <a:sy n="100" d="100"/>
        </p:scale>
        <p:origin x="672" y="1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396510" y="3999006"/>
            <a:ext cx="7494978" cy="604520"/>
          </a:xfrm>
          <a:prstGeom prst="rect">
            <a:avLst/>
          </a:prstGeom>
        </p:spPr>
        <p:txBody>
          <a:bodyPr wrap="square" lIns="0" tIns="0" rIns="0" bIns="0">
            <a:spAutoFit/>
          </a:bodyPr>
          <a:lstStyle>
            <a:lvl1pPr>
              <a:defRPr sz="3800" b="1" i="0">
                <a:solidFill>
                  <a:srgbClr val="008037"/>
                </a:solidFill>
                <a:latin typeface="Roboto"/>
                <a:cs typeface="Roboto"/>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400" b="1" i="0">
                <a:solidFill>
                  <a:srgbClr val="008037"/>
                </a:solidFill>
                <a:latin typeface="Roboto"/>
                <a:cs typeface="Roboto"/>
              </a:defRPr>
            </a:lvl1pPr>
          </a:lstStyle>
          <a:p>
            <a:endParaRPr/>
          </a:p>
        </p:txBody>
      </p:sp>
      <p:sp>
        <p:nvSpPr>
          <p:cNvPr id="3" name="Holder 3"/>
          <p:cNvSpPr>
            <a:spLocks noGrp="1"/>
          </p:cNvSpPr>
          <p:nvPr>
            <p:ph type="body" idx="1"/>
          </p:nvPr>
        </p:nvSpPr>
        <p:spPr/>
        <p:txBody>
          <a:bodyPr lIns="0" tIns="0" rIns="0" bIns="0"/>
          <a:lstStyle>
            <a:lvl1pPr>
              <a:defRPr sz="6400" b="1" i="0">
                <a:solidFill>
                  <a:srgbClr val="008037"/>
                </a:solidFill>
                <a:latin typeface="Roboto"/>
                <a:cs typeface="Roboto"/>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16" name="bg object 16"/>
          <p:cNvSpPr/>
          <p:nvPr/>
        </p:nvSpPr>
        <p:spPr>
          <a:xfrm>
            <a:off x="0" y="0"/>
            <a:ext cx="6796405" cy="10287000"/>
          </a:xfrm>
          <a:custGeom>
            <a:avLst/>
            <a:gdLst/>
            <a:ahLst/>
            <a:cxnLst/>
            <a:rect l="l" t="t" r="r" b="b"/>
            <a:pathLst>
              <a:path w="6796405" h="10287000">
                <a:moveTo>
                  <a:pt x="6428205" y="10286998"/>
                </a:moveTo>
                <a:lnTo>
                  <a:pt x="0" y="10286998"/>
                </a:lnTo>
                <a:lnTo>
                  <a:pt x="0" y="0"/>
                </a:lnTo>
                <a:lnTo>
                  <a:pt x="6428200" y="0"/>
                </a:lnTo>
                <a:lnTo>
                  <a:pt x="6474261" y="2874"/>
                </a:lnTo>
                <a:lnTo>
                  <a:pt x="6518640" y="11264"/>
                </a:lnTo>
                <a:lnTo>
                  <a:pt x="6560990" y="24822"/>
                </a:lnTo>
                <a:lnTo>
                  <a:pt x="6600960" y="43200"/>
                </a:lnTo>
                <a:lnTo>
                  <a:pt x="6638203" y="66047"/>
                </a:lnTo>
                <a:lnTo>
                  <a:pt x="6672370" y="93017"/>
                </a:lnTo>
                <a:lnTo>
                  <a:pt x="6703112" y="123759"/>
                </a:lnTo>
                <a:lnTo>
                  <a:pt x="6730081" y="157926"/>
                </a:lnTo>
                <a:lnTo>
                  <a:pt x="6752929" y="195169"/>
                </a:lnTo>
                <a:lnTo>
                  <a:pt x="6771306" y="235140"/>
                </a:lnTo>
                <a:lnTo>
                  <a:pt x="6784864" y="277489"/>
                </a:lnTo>
                <a:lnTo>
                  <a:pt x="6793255" y="321868"/>
                </a:lnTo>
                <a:lnTo>
                  <a:pt x="6796129" y="367929"/>
                </a:lnTo>
                <a:lnTo>
                  <a:pt x="6796129" y="9919070"/>
                </a:lnTo>
                <a:lnTo>
                  <a:pt x="6793255" y="9965131"/>
                </a:lnTo>
                <a:lnTo>
                  <a:pt x="6784864" y="10009510"/>
                </a:lnTo>
                <a:lnTo>
                  <a:pt x="6771306" y="10051859"/>
                </a:lnTo>
                <a:lnTo>
                  <a:pt x="6752929" y="10091829"/>
                </a:lnTo>
                <a:lnTo>
                  <a:pt x="6730081" y="10129072"/>
                </a:lnTo>
                <a:lnTo>
                  <a:pt x="6703112" y="10163239"/>
                </a:lnTo>
                <a:lnTo>
                  <a:pt x="6672370" y="10193982"/>
                </a:lnTo>
                <a:lnTo>
                  <a:pt x="6638203" y="10220951"/>
                </a:lnTo>
                <a:lnTo>
                  <a:pt x="6600960" y="10243799"/>
                </a:lnTo>
                <a:lnTo>
                  <a:pt x="6560990" y="10262176"/>
                </a:lnTo>
                <a:lnTo>
                  <a:pt x="6518640" y="10275734"/>
                </a:lnTo>
                <a:lnTo>
                  <a:pt x="6474261" y="10284124"/>
                </a:lnTo>
                <a:lnTo>
                  <a:pt x="6428205" y="10286998"/>
                </a:lnTo>
                <a:close/>
              </a:path>
            </a:pathLst>
          </a:custGeom>
          <a:solidFill>
            <a:srgbClr val="7DD957"/>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400" b="1" i="0">
                <a:solidFill>
                  <a:srgbClr val="008037"/>
                </a:solidFill>
                <a:latin typeface="Roboto"/>
                <a:cs typeface="Roboto"/>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9144000" y="1262116"/>
            <a:ext cx="7772399" cy="7762874"/>
          </a:xfrm>
          <a:prstGeom prst="rect">
            <a:avLst/>
          </a:prstGeom>
        </p:spPr>
      </p:pic>
      <p:pic>
        <p:nvPicPr>
          <p:cNvPr id="18" name="bg object 18"/>
          <p:cNvPicPr/>
          <p:nvPr/>
        </p:nvPicPr>
        <p:blipFill>
          <a:blip r:embed="rId3" cstate="print"/>
          <a:stretch>
            <a:fillRect/>
          </a:stretch>
        </p:blipFill>
        <p:spPr>
          <a:xfrm>
            <a:off x="9755323" y="1877906"/>
            <a:ext cx="6549839" cy="6540500"/>
          </a:xfrm>
          <a:prstGeom prst="rect">
            <a:avLst/>
          </a:prstGeom>
        </p:spPr>
      </p:pic>
      <p:sp>
        <p:nvSpPr>
          <p:cNvPr id="2" name="Holder 2"/>
          <p:cNvSpPr>
            <a:spLocks noGrp="1"/>
          </p:cNvSpPr>
          <p:nvPr>
            <p:ph type="title"/>
          </p:nvPr>
        </p:nvSpPr>
        <p:spPr/>
        <p:txBody>
          <a:bodyPr lIns="0" tIns="0" rIns="0" bIns="0"/>
          <a:lstStyle>
            <a:lvl1pPr>
              <a:defRPr sz="6400" b="1" i="0">
                <a:solidFill>
                  <a:srgbClr val="008037"/>
                </a:solidFill>
                <a:latin typeface="Roboto"/>
                <a:cs typeface="Robot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390924" y="2667659"/>
            <a:ext cx="7506150" cy="3168650"/>
          </a:xfrm>
          <a:prstGeom prst="rect">
            <a:avLst/>
          </a:prstGeom>
        </p:spPr>
        <p:txBody>
          <a:bodyPr wrap="square" lIns="0" tIns="0" rIns="0" bIns="0">
            <a:spAutoFit/>
          </a:bodyPr>
          <a:lstStyle>
            <a:lvl1pPr>
              <a:defRPr sz="6400" b="1" i="0">
                <a:solidFill>
                  <a:srgbClr val="008037"/>
                </a:solidFill>
                <a:latin typeface="Roboto"/>
                <a:cs typeface="Roboto"/>
              </a:defRPr>
            </a:lvl1pPr>
          </a:lstStyle>
          <a:p>
            <a:endParaRPr/>
          </a:p>
        </p:txBody>
      </p:sp>
      <p:sp>
        <p:nvSpPr>
          <p:cNvPr id="3" name="Holder 3"/>
          <p:cNvSpPr>
            <a:spLocks noGrp="1"/>
          </p:cNvSpPr>
          <p:nvPr>
            <p:ph type="body" idx="1"/>
          </p:nvPr>
        </p:nvSpPr>
        <p:spPr>
          <a:xfrm>
            <a:off x="5390924" y="2667659"/>
            <a:ext cx="7506150" cy="3168650"/>
          </a:xfrm>
          <a:prstGeom prst="rect">
            <a:avLst/>
          </a:prstGeom>
        </p:spPr>
        <p:txBody>
          <a:bodyPr wrap="square" lIns="0" tIns="0" rIns="0" bIns="0">
            <a:spAutoFit/>
          </a:bodyPr>
          <a:lstStyle>
            <a:lvl1pPr>
              <a:defRPr sz="6400" b="1" i="0">
                <a:solidFill>
                  <a:srgbClr val="008037"/>
                </a:solidFill>
                <a:latin typeface="Roboto"/>
                <a:cs typeface="Roboto"/>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8/22/23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3.xml"/><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2179448" y="849322"/>
            <a:ext cx="11896724" cy="8267699"/>
          </a:xfrm>
          <a:prstGeom prst="rect">
            <a:avLst/>
          </a:prstGeom>
        </p:spPr>
      </p:pic>
      <p:sp>
        <p:nvSpPr>
          <p:cNvPr id="5" name="object 5"/>
          <p:cNvSpPr txBox="1"/>
          <p:nvPr/>
        </p:nvSpPr>
        <p:spPr>
          <a:xfrm>
            <a:off x="4572000" y="7962900"/>
            <a:ext cx="10363200" cy="628377"/>
          </a:xfrm>
          <a:prstGeom prst="rect">
            <a:avLst/>
          </a:prstGeom>
        </p:spPr>
        <p:txBody>
          <a:bodyPr vert="horz" wrap="square" lIns="0" tIns="12700" rIns="0" bIns="0" rtlCol="0">
            <a:spAutoFit/>
          </a:bodyPr>
          <a:lstStyle/>
          <a:p>
            <a:pPr marL="12700">
              <a:lnSpc>
                <a:spcPct val="100000"/>
              </a:lnSpc>
              <a:spcBef>
                <a:spcPts val="100"/>
              </a:spcBef>
            </a:pPr>
            <a:r>
              <a:rPr lang="en-US" sz="4000" b="1" spc="-10" dirty="0">
                <a:latin typeface="Roboto"/>
                <a:cs typeface="Roboto"/>
              </a:rPr>
              <a:t>Project Management</a:t>
            </a:r>
            <a:r>
              <a:rPr sz="4000" b="1" spc="-20" dirty="0">
                <a:latin typeface="Roboto"/>
                <a:cs typeface="Roboto"/>
              </a:rPr>
              <a:t> </a:t>
            </a:r>
            <a:r>
              <a:rPr sz="4000" b="1" spc="5" dirty="0">
                <a:latin typeface="Roboto"/>
                <a:cs typeface="Roboto"/>
              </a:rPr>
              <a:t>Masterclass</a:t>
            </a:r>
            <a:r>
              <a:rPr sz="4000" b="1" spc="-20" dirty="0">
                <a:latin typeface="Roboto"/>
                <a:cs typeface="Roboto"/>
              </a:rPr>
              <a:t> Day </a:t>
            </a:r>
            <a:r>
              <a:rPr lang="en-US" sz="4000" b="1" spc="10" dirty="0">
                <a:latin typeface="Roboto"/>
                <a:cs typeface="Roboto"/>
              </a:rPr>
              <a:t>Three</a:t>
            </a:r>
            <a:endParaRPr sz="4000" dirty="0">
              <a:latin typeface="Roboto"/>
              <a:cs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4" y="1"/>
            <a:ext cx="10114025" cy="1004121"/>
          </a:xfrm>
          <a:prstGeom prst="rect">
            <a:avLst/>
          </a:prstGeom>
        </p:spPr>
        <p:txBody>
          <a:bodyPr vert="horz" wrap="square" lIns="0" tIns="19050" rIns="0" bIns="0" rtlCol="0">
            <a:spAutoFit/>
          </a:bodyPr>
          <a:lstStyle/>
          <a:p>
            <a:pPr marL="19050">
              <a:spcBef>
                <a:spcPts val="150"/>
              </a:spcBef>
            </a:pPr>
            <a:r>
              <a:rPr spc="-278" dirty="0"/>
              <a:t>Project </a:t>
            </a:r>
            <a:r>
              <a:rPr spc="-338" dirty="0"/>
              <a:t>Manager’s </a:t>
            </a:r>
            <a:r>
              <a:rPr spc="-420" dirty="0"/>
              <a:t>Typical</a:t>
            </a:r>
            <a:r>
              <a:rPr spc="-608" dirty="0"/>
              <a:t> </a:t>
            </a:r>
            <a:r>
              <a:rPr spc="-585" dirty="0"/>
              <a:t>Day</a:t>
            </a:r>
          </a:p>
        </p:txBody>
      </p:sp>
      <p:sp>
        <p:nvSpPr>
          <p:cNvPr id="3" name="object 3"/>
          <p:cNvSpPr txBox="1"/>
          <p:nvPr/>
        </p:nvSpPr>
        <p:spPr>
          <a:xfrm>
            <a:off x="3393566" y="6233161"/>
            <a:ext cx="3081338" cy="1127232"/>
          </a:xfrm>
          <a:prstGeom prst="rect">
            <a:avLst/>
          </a:prstGeom>
        </p:spPr>
        <p:txBody>
          <a:bodyPr vert="horz" wrap="square" lIns="0" tIns="19050" rIns="0" bIns="0" rtlCol="0">
            <a:spAutoFit/>
          </a:bodyPr>
          <a:lstStyle/>
          <a:p>
            <a:pPr marL="1126808" marR="7620" indent="-1108710">
              <a:spcBef>
                <a:spcPts val="150"/>
              </a:spcBef>
            </a:pPr>
            <a:r>
              <a:rPr sz="3600" b="1" spc="-15" dirty="0">
                <a:solidFill>
                  <a:srgbClr val="0075B1"/>
                </a:solidFill>
                <a:latin typeface="Carlito"/>
                <a:cs typeface="Carlito"/>
              </a:rPr>
              <a:t>Detailed</a:t>
            </a:r>
            <a:r>
              <a:rPr sz="3600" b="1" spc="-113" dirty="0">
                <a:solidFill>
                  <a:srgbClr val="0075B1"/>
                </a:solidFill>
                <a:latin typeface="Carlito"/>
                <a:cs typeface="Carlito"/>
              </a:rPr>
              <a:t> </a:t>
            </a:r>
            <a:r>
              <a:rPr sz="3600" b="1" spc="-8" dirty="0">
                <a:solidFill>
                  <a:srgbClr val="0075B1"/>
                </a:solidFill>
                <a:latin typeface="Carlito"/>
                <a:cs typeface="Carlito"/>
              </a:rPr>
              <a:t>Project  Plan</a:t>
            </a:r>
            <a:endParaRPr sz="3600">
              <a:latin typeface="Carlito"/>
              <a:cs typeface="Carlito"/>
            </a:endParaRPr>
          </a:p>
        </p:txBody>
      </p:sp>
      <p:sp>
        <p:nvSpPr>
          <p:cNvPr id="4" name="object 4"/>
          <p:cNvSpPr txBox="1"/>
          <p:nvPr/>
        </p:nvSpPr>
        <p:spPr>
          <a:xfrm>
            <a:off x="1229867" y="2207513"/>
            <a:ext cx="14538960" cy="665567"/>
          </a:xfrm>
          <a:prstGeom prst="rect">
            <a:avLst/>
          </a:prstGeom>
        </p:spPr>
        <p:txBody>
          <a:bodyPr vert="horz" wrap="square" lIns="0" tIns="19050" rIns="0" bIns="0" rtlCol="0">
            <a:spAutoFit/>
          </a:bodyPr>
          <a:lstStyle/>
          <a:p>
            <a:pPr marL="19050">
              <a:spcBef>
                <a:spcPts val="150"/>
              </a:spcBef>
            </a:pPr>
            <a:r>
              <a:rPr sz="4200" spc="-8" dirty="0">
                <a:solidFill>
                  <a:srgbClr val="0075B1"/>
                </a:solidFill>
                <a:latin typeface="Carlito"/>
                <a:cs typeface="Carlito"/>
              </a:rPr>
              <a:t>The </a:t>
            </a:r>
            <a:r>
              <a:rPr sz="4200" spc="-23" dirty="0">
                <a:solidFill>
                  <a:srgbClr val="0075B1"/>
                </a:solidFill>
                <a:latin typeface="Carlito"/>
                <a:cs typeface="Carlito"/>
              </a:rPr>
              <a:t>project </a:t>
            </a:r>
            <a:r>
              <a:rPr sz="4200" spc="-15" dirty="0">
                <a:solidFill>
                  <a:srgbClr val="0075B1"/>
                </a:solidFill>
                <a:latin typeface="Carlito"/>
                <a:cs typeface="Carlito"/>
              </a:rPr>
              <a:t>managers must </a:t>
            </a:r>
            <a:r>
              <a:rPr sz="4200" spc="-23" dirty="0">
                <a:solidFill>
                  <a:srgbClr val="0075B1"/>
                </a:solidFill>
                <a:latin typeface="Carlito"/>
                <a:cs typeface="Carlito"/>
              </a:rPr>
              <a:t>start </a:t>
            </a:r>
            <a:r>
              <a:rPr sz="4200" dirty="0">
                <a:solidFill>
                  <a:srgbClr val="0075B1"/>
                </a:solidFill>
                <a:latin typeface="Carlito"/>
                <a:cs typeface="Carlito"/>
              </a:rPr>
              <a:t>their </a:t>
            </a:r>
            <a:r>
              <a:rPr sz="4200" spc="-30" dirty="0">
                <a:solidFill>
                  <a:srgbClr val="0075B1"/>
                </a:solidFill>
                <a:latin typeface="Carlito"/>
                <a:cs typeface="Carlito"/>
              </a:rPr>
              <a:t>day </a:t>
            </a:r>
            <a:r>
              <a:rPr sz="4200" spc="-15" dirty="0">
                <a:solidFill>
                  <a:srgbClr val="0075B1"/>
                </a:solidFill>
                <a:latin typeface="Carlito"/>
                <a:cs typeface="Carlito"/>
              </a:rPr>
              <a:t>by </a:t>
            </a:r>
            <a:r>
              <a:rPr sz="4200" spc="-8" dirty="0">
                <a:solidFill>
                  <a:srgbClr val="0075B1"/>
                </a:solidFill>
                <a:latin typeface="Carlito"/>
                <a:cs typeface="Carlito"/>
              </a:rPr>
              <a:t>looking </a:t>
            </a:r>
            <a:r>
              <a:rPr sz="4200" spc="-23" dirty="0">
                <a:solidFill>
                  <a:srgbClr val="0075B1"/>
                </a:solidFill>
                <a:latin typeface="Carlito"/>
                <a:cs typeface="Carlito"/>
              </a:rPr>
              <a:t>at </a:t>
            </a:r>
            <a:r>
              <a:rPr sz="4200" spc="-15" dirty="0">
                <a:solidFill>
                  <a:srgbClr val="0075B1"/>
                </a:solidFill>
                <a:latin typeface="Carlito"/>
                <a:cs typeface="Carlito"/>
              </a:rPr>
              <a:t>two</a:t>
            </a:r>
            <a:r>
              <a:rPr sz="4200" spc="127" dirty="0">
                <a:solidFill>
                  <a:srgbClr val="0075B1"/>
                </a:solidFill>
                <a:latin typeface="Carlito"/>
                <a:cs typeface="Carlito"/>
              </a:rPr>
              <a:t> </a:t>
            </a:r>
            <a:r>
              <a:rPr sz="4200" dirty="0">
                <a:solidFill>
                  <a:srgbClr val="0075B1"/>
                </a:solidFill>
                <a:latin typeface="Carlito"/>
                <a:cs typeface="Carlito"/>
              </a:rPr>
              <a:t>things:</a:t>
            </a:r>
            <a:endParaRPr sz="4200">
              <a:latin typeface="Carlito"/>
              <a:cs typeface="Carlito"/>
            </a:endParaRPr>
          </a:p>
        </p:txBody>
      </p:sp>
      <p:sp>
        <p:nvSpPr>
          <p:cNvPr id="5" name="object 5"/>
          <p:cNvSpPr/>
          <p:nvPr/>
        </p:nvSpPr>
        <p:spPr>
          <a:xfrm>
            <a:off x="3571277" y="3411856"/>
            <a:ext cx="2734653" cy="2743199"/>
          </a:xfrm>
          <a:prstGeom prst="rect">
            <a:avLst/>
          </a:prstGeom>
          <a:blipFill>
            <a:blip r:embed="rId2" cstate="print"/>
            <a:stretch>
              <a:fillRect/>
            </a:stretch>
          </a:blipFill>
        </p:spPr>
        <p:txBody>
          <a:bodyPr wrap="square" lIns="0" tIns="0" rIns="0" bIns="0" rtlCol="0"/>
          <a:lstStyle/>
          <a:p>
            <a:endParaRPr sz="2700"/>
          </a:p>
        </p:txBody>
      </p:sp>
      <p:sp>
        <p:nvSpPr>
          <p:cNvPr id="6" name="object 6"/>
          <p:cNvSpPr/>
          <p:nvPr/>
        </p:nvSpPr>
        <p:spPr>
          <a:xfrm>
            <a:off x="11476820" y="3469006"/>
            <a:ext cx="2358639" cy="2743199"/>
          </a:xfrm>
          <a:prstGeom prst="rect">
            <a:avLst/>
          </a:prstGeom>
          <a:blipFill>
            <a:blip r:embed="rId3" cstate="print"/>
            <a:stretch>
              <a:fillRect/>
            </a:stretch>
          </a:blipFill>
        </p:spPr>
        <p:txBody>
          <a:bodyPr wrap="square" lIns="0" tIns="0" rIns="0" bIns="0" rtlCol="0"/>
          <a:lstStyle/>
          <a:p>
            <a:endParaRPr sz="2700"/>
          </a:p>
        </p:txBody>
      </p:sp>
      <p:sp>
        <p:nvSpPr>
          <p:cNvPr id="7" name="object 7"/>
          <p:cNvSpPr txBox="1"/>
          <p:nvPr/>
        </p:nvSpPr>
        <p:spPr>
          <a:xfrm>
            <a:off x="11502010" y="6290311"/>
            <a:ext cx="4334828" cy="1883849"/>
          </a:xfrm>
          <a:prstGeom prst="rect">
            <a:avLst/>
          </a:prstGeom>
        </p:spPr>
        <p:txBody>
          <a:bodyPr vert="horz" wrap="square" lIns="0" tIns="19050" rIns="0" bIns="0" rtlCol="0">
            <a:spAutoFit/>
          </a:bodyPr>
          <a:lstStyle/>
          <a:p>
            <a:pPr marL="106680" marR="1850708" indent="-88583">
              <a:spcBef>
                <a:spcPts val="150"/>
              </a:spcBef>
            </a:pPr>
            <a:r>
              <a:rPr sz="3600" b="1" spc="-8" dirty="0">
                <a:solidFill>
                  <a:srgbClr val="0075B1"/>
                </a:solidFill>
                <a:latin typeface="Carlito"/>
                <a:cs typeface="Carlito"/>
              </a:rPr>
              <a:t>Project</a:t>
            </a:r>
            <a:r>
              <a:rPr sz="3600" b="1" spc="-120" dirty="0">
                <a:solidFill>
                  <a:srgbClr val="0075B1"/>
                </a:solidFill>
                <a:latin typeface="Carlito"/>
                <a:cs typeface="Carlito"/>
              </a:rPr>
              <a:t> </a:t>
            </a:r>
            <a:r>
              <a:rPr sz="3600" b="1" spc="-8" dirty="0">
                <a:solidFill>
                  <a:srgbClr val="0075B1"/>
                </a:solidFill>
                <a:latin typeface="Carlito"/>
                <a:cs typeface="Carlito"/>
              </a:rPr>
              <a:t>Diary  </a:t>
            </a:r>
            <a:r>
              <a:rPr sz="3600" b="1" dirty="0">
                <a:solidFill>
                  <a:srgbClr val="0075B1"/>
                </a:solidFill>
                <a:latin typeface="Carlito"/>
                <a:cs typeface="Carlito"/>
              </a:rPr>
              <a:t>(Action</a:t>
            </a:r>
            <a:r>
              <a:rPr sz="3600" b="1" spc="-98" dirty="0">
                <a:solidFill>
                  <a:srgbClr val="0075B1"/>
                </a:solidFill>
                <a:latin typeface="Carlito"/>
                <a:cs typeface="Carlito"/>
              </a:rPr>
              <a:t> </a:t>
            </a:r>
            <a:r>
              <a:rPr sz="3600" b="1" dirty="0">
                <a:solidFill>
                  <a:srgbClr val="0075B1"/>
                </a:solidFill>
                <a:latin typeface="Carlito"/>
                <a:cs typeface="Carlito"/>
              </a:rPr>
              <a:t>Log)</a:t>
            </a:r>
            <a:endParaRPr sz="3600">
              <a:latin typeface="Carlito"/>
              <a:cs typeface="Carlito"/>
            </a:endParaRPr>
          </a:p>
          <a:p>
            <a:pPr marL="29528">
              <a:spcBef>
                <a:spcPts val="2295"/>
              </a:spcBef>
            </a:pPr>
            <a:r>
              <a:rPr sz="3000" spc="-8" dirty="0">
                <a:solidFill>
                  <a:srgbClr val="0075B1"/>
                </a:solidFill>
                <a:latin typeface="Carlito"/>
                <a:cs typeface="Carlito"/>
              </a:rPr>
              <a:t>What </a:t>
            </a:r>
            <a:r>
              <a:rPr sz="3000" spc="-15" dirty="0">
                <a:solidFill>
                  <a:srgbClr val="0075B1"/>
                </a:solidFill>
                <a:latin typeface="Carlito"/>
                <a:cs typeface="Carlito"/>
              </a:rPr>
              <a:t>are </a:t>
            </a:r>
            <a:r>
              <a:rPr sz="3000" spc="-8" dirty="0">
                <a:solidFill>
                  <a:srgbClr val="0075B1"/>
                </a:solidFill>
                <a:latin typeface="Carlito"/>
                <a:cs typeface="Carlito"/>
              </a:rPr>
              <a:t>the open</a:t>
            </a:r>
            <a:r>
              <a:rPr sz="3000" spc="-90" dirty="0">
                <a:solidFill>
                  <a:srgbClr val="0075B1"/>
                </a:solidFill>
                <a:latin typeface="Carlito"/>
                <a:cs typeface="Carlito"/>
              </a:rPr>
              <a:t> </a:t>
            </a:r>
            <a:r>
              <a:rPr sz="3000" dirty="0">
                <a:solidFill>
                  <a:srgbClr val="0075B1"/>
                </a:solidFill>
                <a:latin typeface="Carlito"/>
                <a:cs typeface="Carlito"/>
              </a:rPr>
              <a:t>actions?</a:t>
            </a:r>
            <a:endParaRPr sz="3000">
              <a:latin typeface="Carlito"/>
              <a:cs typeface="Carlito"/>
            </a:endParaRPr>
          </a:p>
        </p:txBody>
      </p:sp>
      <p:sp>
        <p:nvSpPr>
          <p:cNvPr id="9" name="object 9"/>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10</a:t>
            </a:fld>
            <a:endParaRPr spc="-8" dirty="0"/>
          </a:p>
        </p:txBody>
      </p:sp>
      <p:sp>
        <p:nvSpPr>
          <p:cNvPr id="8" name="object 8"/>
          <p:cNvSpPr txBox="1"/>
          <p:nvPr/>
        </p:nvSpPr>
        <p:spPr>
          <a:xfrm>
            <a:off x="2975991" y="7660006"/>
            <a:ext cx="5372100" cy="1403269"/>
          </a:xfrm>
          <a:prstGeom prst="rect">
            <a:avLst/>
          </a:prstGeom>
        </p:spPr>
        <p:txBody>
          <a:bodyPr vert="horz" wrap="square" lIns="0" tIns="18098" rIns="0" bIns="0" rtlCol="0">
            <a:spAutoFit/>
          </a:bodyPr>
          <a:lstStyle/>
          <a:p>
            <a:pPr marL="19050">
              <a:spcBef>
                <a:spcPts val="143"/>
              </a:spcBef>
            </a:pPr>
            <a:r>
              <a:rPr sz="3000" spc="-15" dirty="0">
                <a:solidFill>
                  <a:srgbClr val="0075B1"/>
                </a:solidFill>
                <a:latin typeface="Carlito"/>
                <a:cs typeface="Carlito"/>
              </a:rPr>
              <a:t>What </a:t>
            </a:r>
            <a:r>
              <a:rPr sz="3000" spc="-8" dirty="0">
                <a:solidFill>
                  <a:srgbClr val="0075B1"/>
                </a:solidFill>
                <a:latin typeface="Carlito"/>
                <a:cs typeface="Carlito"/>
              </a:rPr>
              <a:t>is</a:t>
            </a:r>
            <a:r>
              <a:rPr sz="3000" spc="15" dirty="0">
                <a:solidFill>
                  <a:srgbClr val="0075B1"/>
                </a:solidFill>
                <a:latin typeface="Carlito"/>
                <a:cs typeface="Carlito"/>
              </a:rPr>
              <a:t> </a:t>
            </a:r>
            <a:r>
              <a:rPr sz="3000" spc="-15" dirty="0">
                <a:solidFill>
                  <a:srgbClr val="0075B1"/>
                </a:solidFill>
                <a:latin typeface="Carlito"/>
                <a:cs typeface="Carlito"/>
              </a:rPr>
              <a:t>on-going?</a:t>
            </a:r>
            <a:endParaRPr sz="3000">
              <a:latin typeface="Carlito"/>
              <a:cs typeface="Carlito"/>
            </a:endParaRPr>
          </a:p>
          <a:p>
            <a:pPr marL="19050" marR="7620"/>
            <a:r>
              <a:rPr sz="3000" spc="-8" dirty="0">
                <a:solidFill>
                  <a:srgbClr val="0075B1"/>
                </a:solidFill>
                <a:latin typeface="Carlito"/>
                <a:cs typeface="Carlito"/>
              </a:rPr>
              <a:t>Which deadlines </a:t>
            </a:r>
            <a:r>
              <a:rPr sz="3000" spc="-15" dirty="0">
                <a:solidFill>
                  <a:srgbClr val="0075B1"/>
                </a:solidFill>
                <a:latin typeface="Carlito"/>
                <a:cs typeface="Carlito"/>
              </a:rPr>
              <a:t>are </a:t>
            </a:r>
            <a:r>
              <a:rPr sz="3000" spc="-8" dirty="0">
                <a:solidFill>
                  <a:srgbClr val="0075B1"/>
                </a:solidFill>
                <a:latin typeface="Carlito"/>
                <a:cs typeface="Carlito"/>
              </a:rPr>
              <a:t>approaching?  </a:t>
            </a:r>
            <a:r>
              <a:rPr sz="3000" spc="-15" dirty="0">
                <a:solidFill>
                  <a:srgbClr val="0075B1"/>
                </a:solidFill>
                <a:latin typeface="Carlito"/>
                <a:cs typeface="Carlito"/>
              </a:rPr>
              <a:t>What </a:t>
            </a:r>
            <a:r>
              <a:rPr sz="3000" spc="-8" dirty="0">
                <a:solidFill>
                  <a:srgbClr val="0075B1"/>
                </a:solidFill>
                <a:latin typeface="Carlito"/>
                <a:cs typeface="Carlito"/>
              </a:rPr>
              <a:t>activities </a:t>
            </a:r>
            <a:r>
              <a:rPr sz="3000" spc="-15" dirty="0">
                <a:solidFill>
                  <a:srgbClr val="0075B1"/>
                </a:solidFill>
                <a:latin typeface="Carlito"/>
                <a:cs typeface="Carlito"/>
              </a:rPr>
              <a:t>must </a:t>
            </a:r>
            <a:r>
              <a:rPr sz="3000" spc="-23" dirty="0">
                <a:solidFill>
                  <a:srgbClr val="0075B1"/>
                </a:solidFill>
                <a:latin typeface="Carlito"/>
                <a:cs typeface="Carlito"/>
              </a:rPr>
              <a:t>start</a:t>
            </a:r>
            <a:r>
              <a:rPr sz="3000" spc="120" dirty="0">
                <a:solidFill>
                  <a:srgbClr val="0075B1"/>
                </a:solidFill>
                <a:latin typeface="Carlito"/>
                <a:cs typeface="Carlito"/>
              </a:rPr>
              <a:t> </a:t>
            </a:r>
            <a:r>
              <a:rPr sz="3000" spc="-15" dirty="0">
                <a:solidFill>
                  <a:srgbClr val="0075B1"/>
                </a:solidFill>
                <a:latin typeface="Carlito"/>
                <a:cs typeface="Carlito"/>
              </a:rPr>
              <a:t>soon?</a:t>
            </a:r>
            <a:endParaRPr sz="3000">
              <a:latin typeface="Carlito"/>
              <a:cs typeface="Carli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4" y="1"/>
            <a:ext cx="11028425" cy="1004121"/>
          </a:xfrm>
          <a:prstGeom prst="rect">
            <a:avLst/>
          </a:prstGeom>
        </p:spPr>
        <p:txBody>
          <a:bodyPr vert="horz" wrap="square" lIns="0" tIns="19050" rIns="0" bIns="0" rtlCol="0">
            <a:spAutoFit/>
          </a:bodyPr>
          <a:lstStyle/>
          <a:p>
            <a:pPr marL="19050">
              <a:spcBef>
                <a:spcPts val="150"/>
              </a:spcBef>
            </a:pPr>
            <a:r>
              <a:rPr spc="-278" dirty="0"/>
              <a:t>Project </a:t>
            </a:r>
            <a:r>
              <a:rPr spc="-323" dirty="0"/>
              <a:t>Diary </a:t>
            </a:r>
            <a:r>
              <a:rPr spc="-233" dirty="0"/>
              <a:t>(Action </a:t>
            </a:r>
            <a:r>
              <a:rPr spc="-465" dirty="0"/>
              <a:t>Log)</a:t>
            </a:r>
            <a:r>
              <a:rPr spc="-810" dirty="0"/>
              <a:t> </a:t>
            </a:r>
            <a:r>
              <a:rPr spc="-315" dirty="0"/>
              <a:t>Format</a:t>
            </a:r>
          </a:p>
        </p:txBody>
      </p:sp>
      <p:grpSp>
        <p:nvGrpSpPr>
          <p:cNvPr id="3" name="object 3"/>
          <p:cNvGrpSpPr/>
          <p:nvPr/>
        </p:nvGrpSpPr>
        <p:grpSpPr>
          <a:xfrm>
            <a:off x="1514475" y="2308859"/>
            <a:ext cx="8810625" cy="1611630"/>
            <a:chOff x="1009650" y="1539239"/>
            <a:chExt cx="5873750" cy="1074420"/>
          </a:xfrm>
        </p:grpSpPr>
        <p:sp>
          <p:nvSpPr>
            <p:cNvPr id="4" name="object 4"/>
            <p:cNvSpPr/>
            <p:nvPr/>
          </p:nvSpPr>
          <p:spPr>
            <a:xfrm>
              <a:off x="1028700" y="1558289"/>
              <a:ext cx="5835650" cy="1036319"/>
            </a:xfrm>
            <a:custGeom>
              <a:avLst/>
              <a:gdLst/>
              <a:ahLst/>
              <a:cxnLst/>
              <a:rect l="l" t="t" r="r" b="b"/>
              <a:pathLst>
                <a:path w="5835650" h="1036319">
                  <a:moveTo>
                    <a:pt x="5662676" y="0"/>
                  </a:moveTo>
                  <a:lnTo>
                    <a:pt x="172719" y="0"/>
                  </a:lnTo>
                  <a:lnTo>
                    <a:pt x="126804" y="6170"/>
                  </a:lnTo>
                  <a:lnTo>
                    <a:pt x="85545" y="23584"/>
                  </a:lnTo>
                  <a:lnTo>
                    <a:pt x="50588" y="50593"/>
                  </a:lnTo>
                  <a:lnTo>
                    <a:pt x="23581" y="85550"/>
                  </a:lnTo>
                  <a:lnTo>
                    <a:pt x="6169" y="126808"/>
                  </a:lnTo>
                  <a:lnTo>
                    <a:pt x="0" y="172720"/>
                  </a:lnTo>
                  <a:lnTo>
                    <a:pt x="0" y="863600"/>
                  </a:lnTo>
                  <a:lnTo>
                    <a:pt x="6169" y="909511"/>
                  </a:lnTo>
                  <a:lnTo>
                    <a:pt x="23581" y="950769"/>
                  </a:lnTo>
                  <a:lnTo>
                    <a:pt x="50588" y="985726"/>
                  </a:lnTo>
                  <a:lnTo>
                    <a:pt x="85545" y="1012735"/>
                  </a:lnTo>
                  <a:lnTo>
                    <a:pt x="126804" y="1030149"/>
                  </a:lnTo>
                  <a:lnTo>
                    <a:pt x="172719" y="1036320"/>
                  </a:lnTo>
                  <a:lnTo>
                    <a:pt x="5662676" y="1036320"/>
                  </a:lnTo>
                  <a:lnTo>
                    <a:pt x="5708587" y="1030149"/>
                  </a:lnTo>
                  <a:lnTo>
                    <a:pt x="5749845" y="1012735"/>
                  </a:lnTo>
                  <a:lnTo>
                    <a:pt x="5784802" y="985726"/>
                  </a:lnTo>
                  <a:lnTo>
                    <a:pt x="5811811" y="950769"/>
                  </a:lnTo>
                  <a:lnTo>
                    <a:pt x="5829225" y="909511"/>
                  </a:lnTo>
                  <a:lnTo>
                    <a:pt x="5835396" y="863600"/>
                  </a:lnTo>
                  <a:lnTo>
                    <a:pt x="5835396" y="172720"/>
                  </a:lnTo>
                  <a:lnTo>
                    <a:pt x="5829225" y="126808"/>
                  </a:lnTo>
                  <a:lnTo>
                    <a:pt x="5811811" y="85550"/>
                  </a:lnTo>
                  <a:lnTo>
                    <a:pt x="5784802" y="50593"/>
                  </a:lnTo>
                  <a:lnTo>
                    <a:pt x="5749845" y="23584"/>
                  </a:lnTo>
                  <a:lnTo>
                    <a:pt x="5708587" y="6170"/>
                  </a:lnTo>
                  <a:lnTo>
                    <a:pt x="5662676" y="0"/>
                  </a:lnTo>
                  <a:close/>
                </a:path>
              </a:pathLst>
            </a:custGeom>
            <a:solidFill>
              <a:srgbClr val="F1F1F1"/>
            </a:solidFill>
          </p:spPr>
          <p:txBody>
            <a:bodyPr wrap="square" lIns="0" tIns="0" rIns="0" bIns="0" rtlCol="0"/>
            <a:lstStyle/>
            <a:p>
              <a:endParaRPr sz="2700"/>
            </a:p>
          </p:txBody>
        </p:sp>
        <p:sp>
          <p:nvSpPr>
            <p:cNvPr id="5" name="object 5"/>
            <p:cNvSpPr/>
            <p:nvPr/>
          </p:nvSpPr>
          <p:spPr>
            <a:xfrm>
              <a:off x="1028700" y="1558289"/>
              <a:ext cx="5835650" cy="1036319"/>
            </a:xfrm>
            <a:custGeom>
              <a:avLst/>
              <a:gdLst/>
              <a:ahLst/>
              <a:cxnLst/>
              <a:rect l="l" t="t" r="r" b="b"/>
              <a:pathLst>
                <a:path w="5835650" h="1036319">
                  <a:moveTo>
                    <a:pt x="0" y="172720"/>
                  </a:moveTo>
                  <a:lnTo>
                    <a:pt x="6169" y="126808"/>
                  </a:lnTo>
                  <a:lnTo>
                    <a:pt x="23581" y="85550"/>
                  </a:lnTo>
                  <a:lnTo>
                    <a:pt x="50588" y="50593"/>
                  </a:lnTo>
                  <a:lnTo>
                    <a:pt x="85545" y="23584"/>
                  </a:lnTo>
                  <a:lnTo>
                    <a:pt x="126804" y="6170"/>
                  </a:lnTo>
                  <a:lnTo>
                    <a:pt x="172719" y="0"/>
                  </a:lnTo>
                  <a:lnTo>
                    <a:pt x="5662676" y="0"/>
                  </a:lnTo>
                  <a:lnTo>
                    <a:pt x="5708587" y="6170"/>
                  </a:lnTo>
                  <a:lnTo>
                    <a:pt x="5749845" y="23584"/>
                  </a:lnTo>
                  <a:lnTo>
                    <a:pt x="5784802" y="50593"/>
                  </a:lnTo>
                  <a:lnTo>
                    <a:pt x="5811811" y="85550"/>
                  </a:lnTo>
                  <a:lnTo>
                    <a:pt x="5829225" y="126808"/>
                  </a:lnTo>
                  <a:lnTo>
                    <a:pt x="5835396" y="172720"/>
                  </a:lnTo>
                  <a:lnTo>
                    <a:pt x="5835396" y="863600"/>
                  </a:lnTo>
                  <a:lnTo>
                    <a:pt x="5829225" y="909511"/>
                  </a:lnTo>
                  <a:lnTo>
                    <a:pt x="5811811" y="950769"/>
                  </a:lnTo>
                  <a:lnTo>
                    <a:pt x="5784802" y="985726"/>
                  </a:lnTo>
                  <a:lnTo>
                    <a:pt x="5749845" y="1012735"/>
                  </a:lnTo>
                  <a:lnTo>
                    <a:pt x="5708587" y="1030149"/>
                  </a:lnTo>
                  <a:lnTo>
                    <a:pt x="5662676" y="1036320"/>
                  </a:lnTo>
                  <a:lnTo>
                    <a:pt x="172719" y="1036320"/>
                  </a:lnTo>
                  <a:lnTo>
                    <a:pt x="126804" y="1030149"/>
                  </a:lnTo>
                  <a:lnTo>
                    <a:pt x="85545" y="1012735"/>
                  </a:lnTo>
                  <a:lnTo>
                    <a:pt x="50588" y="985726"/>
                  </a:lnTo>
                  <a:lnTo>
                    <a:pt x="23581" y="950769"/>
                  </a:lnTo>
                  <a:lnTo>
                    <a:pt x="6169" y="909511"/>
                  </a:lnTo>
                  <a:lnTo>
                    <a:pt x="0" y="863600"/>
                  </a:lnTo>
                  <a:lnTo>
                    <a:pt x="0" y="172720"/>
                  </a:lnTo>
                  <a:close/>
                </a:path>
              </a:pathLst>
            </a:custGeom>
            <a:ln w="38100">
              <a:solidFill>
                <a:srgbClr val="0075B1"/>
              </a:solidFill>
            </a:ln>
          </p:spPr>
          <p:txBody>
            <a:bodyPr wrap="square" lIns="0" tIns="0" rIns="0" bIns="0" rtlCol="0"/>
            <a:lstStyle/>
            <a:p>
              <a:endParaRPr sz="2700"/>
            </a:p>
          </p:txBody>
        </p:sp>
      </p:grpSp>
      <p:sp>
        <p:nvSpPr>
          <p:cNvPr id="6" name="object 6"/>
          <p:cNvSpPr txBox="1"/>
          <p:nvPr/>
        </p:nvSpPr>
        <p:spPr>
          <a:xfrm>
            <a:off x="1737359" y="2791967"/>
            <a:ext cx="6414135" cy="573234"/>
          </a:xfrm>
          <a:prstGeom prst="rect">
            <a:avLst/>
          </a:prstGeom>
        </p:spPr>
        <p:txBody>
          <a:bodyPr vert="horz" wrap="square" lIns="0" tIns="19050" rIns="0" bIns="0" rtlCol="0">
            <a:spAutoFit/>
          </a:bodyPr>
          <a:lstStyle/>
          <a:p>
            <a:pPr marL="19050">
              <a:spcBef>
                <a:spcPts val="150"/>
              </a:spcBef>
            </a:pPr>
            <a:r>
              <a:rPr sz="3600" b="1" spc="-15" dirty="0">
                <a:solidFill>
                  <a:srgbClr val="0075B1"/>
                </a:solidFill>
                <a:latin typeface="Carlito"/>
                <a:cs typeface="Carlito"/>
              </a:rPr>
              <a:t>ACTION </a:t>
            </a:r>
            <a:r>
              <a:rPr sz="3600" dirty="0">
                <a:solidFill>
                  <a:srgbClr val="0075B1"/>
                </a:solidFill>
                <a:latin typeface="Carlito"/>
                <a:cs typeface="Carlito"/>
              </a:rPr>
              <a:t>- </a:t>
            </a:r>
            <a:r>
              <a:rPr sz="3600" spc="-15" dirty="0">
                <a:solidFill>
                  <a:srgbClr val="0075B1"/>
                </a:solidFill>
                <a:latin typeface="Carlito"/>
                <a:cs typeface="Carlito"/>
              </a:rPr>
              <a:t>What </a:t>
            </a:r>
            <a:r>
              <a:rPr sz="3600" spc="-8" dirty="0">
                <a:solidFill>
                  <a:srgbClr val="0075B1"/>
                </a:solidFill>
                <a:latin typeface="Carlito"/>
                <a:cs typeface="Carlito"/>
              </a:rPr>
              <a:t>needs </a:t>
            </a:r>
            <a:r>
              <a:rPr sz="3600" spc="-23" dirty="0">
                <a:solidFill>
                  <a:srgbClr val="0075B1"/>
                </a:solidFill>
                <a:latin typeface="Carlito"/>
                <a:cs typeface="Carlito"/>
              </a:rPr>
              <a:t>to </a:t>
            </a:r>
            <a:r>
              <a:rPr sz="3600" spc="-8" dirty="0">
                <a:solidFill>
                  <a:srgbClr val="0075B1"/>
                </a:solidFill>
                <a:latin typeface="Carlito"/>
                <a:cs typeface="Carlito"/>
              </a:rPr>
              <a:t>be</a:t>
            </a:r>
            <a:r>
              <a:rPr sz="3600" spc="-68" dirty="0">
                <a:solidFill>
                  <a:srgbClr val="0075B1"/>
                </a:solidFill>
                <a:latin typeface="Carlito"/>
                <a:cs typeface="Carlito"/>
              </a:rPr>
              <a:t> </a:t>
            </a:r>
            <a:r>
              <a:rPr sz="3600" spc="-8" dirty="0">
                <a:solidFill>
                  <a:srgbClr val="0075B1"/>
                </a:solidFill>
                <a:latin typeface="Carlito"/>
                <a:cs typeface="Carlito"/>
              </a:rPr>
              <a:t>done?</a:t>
            </a:r>
            <a:endParaRPr sz="3600">
              <a:latin typeface="Carlito"/>
              <a:cs typeface="Carlito"/>
            </a:endParaRPr>
          </a:p>
        </p:txBody>
      </p:sp>
      <p:grpSp>
        <p:nvGrpSpPr>
          <p:cNvPr id="7" name="object 7"/>
          <p:cNvGrpSpPr/>
          <p:nvPr/>
        </p:nvGrpSpPr>
        <p:grpSpPr>
          <a:xfrm>
            <a:off x="1514475" y="4309109"/>
            <a:ext cx="8810625" cy="1611630"/>
            <a:chOff x="1009650" y="2872739"/>
            <a:chExt cx="5873750" cy="1074420"/>
          </a:xfrm>
        </p:grpSpPr>
        <p:sp>
          <p:nvSpPr>
            <p:cNvPr id="8" name="object 8"/>
            <p:cNvSpPr/>
            <p:nvPr/>
          </p:nvSpPr>
          <p:spPr>
            <a:xfrm>
              <a:off x="1028700" y="2891789"/>
              <a:ext cx="5835650" cy="1036319"/>
            </a:xfrm>
            <a:custGeom>
              <a:avLst/>
              <a:gdLst/>
              <a:ahLst/>
              <a:cxnLst/>
              <a:rect l="l" t="t" r="r" b="b"/>
              <a:pathLst>
                <a:path w="5835650" h="1036320">
                  <a:moveTo>
                    <a:pt x="5662676" y="0"/>
                  </a:moveTo>
                  <a:lnTo>
                    <a:pt x="172719" y="0"/>
                  </a:lnTo>
                  <a:lnTo>
                    <a:pt x="126804" y="6170"/>
                  </a:lnTo>
                  <a:lnTo>
                    <a:pt x="85545" y="23584"/>
                  </a:lnTo>
                  <a:lnTo>
                    <a:pt x="50588" y="50593"/>
                  </a:lnTo>
                  <a:lnTo>
                    <a:pt x="23581" y="85550"/>
                  </a:lnTo>
                  <a:lnTo>
                    <a:pt x="6169" y="126808"/>
                  </a:lnTo>
                  <a:lnTo>
                    <a:pt x="0" y="172720"/>
                  </a:lnTo>
                  <a:lnTo>
                    <a:pt x="0" y="863600"/>
                  </a:lnTo>
                  <a:lnTo>
                    <a:pt x="6169" y="909511"/>
                  </a:lnTo>
                  <a:lnTo>
                    <a:pt x="23581" y="950769"/>
                  </a:lnTo>
                  <a:lnTo>
                    <a:pt x="50588" y="985726"/>
                  </a:lnTo>
                  <a:lnTo>
                    <a:pt x="85545" y="1012735"/>
                  </a:lnTo>
                  <a:lnTo>
                    <a:pt x="126804" y="1030149"/>
                  </a:lnTo>
                  <a:lnTo>
                    <a:pt x="172719" y="1036320"/>
                  </a:lnTo>
                  <a:lnTo>
                    <a:pt x="5662676" y="1036320"/>
                  </a:lnTo>
                  <a:lnTo>
                    <a:pt x="5708587" y="1030149"/>
                  </a:lnTo>
                  <a:lnTo>
                    <a:pt x="5749845" y="1012735"/>
                  </a:lnTo>
                  <a:lnTo>
                    <a:pt x="5784802" y="985726"/>
                  </a:lnTo>
                  <a:lnTo>
                    <a:pt x="5811811" y="950769"/>
                  </a:lnTo>
                  <a:lnTo>
                    <a:pt x="5829225" y="909511"/>
                  </a:lnTo>
                  <a:lnTo>
                    <a:pt x="5835396" y="863600"/>
                  </a:lnTo>
                  <a:lnTo>
                    <a:pt x="5835396" y="172720"/>
                  </a:lnTo>
                  <a:lnTo>
                    <a:pt x="5829225" y="126808"/>
                  </a:lnTo>
                  <a:lnTo>
                    <a:pt x="5811811" y="85550"/>
                  </a:lnTo>
                  <a:lnTo>
                    <a:pt x="5784802" y="50593"/>
                  </a:lnTo>
                  <a:lnTo>
                    <a:pt x="5749845" y="23584"/>
                  </a:lnTo>
                  <a:lnTo>
                    <a:pt x="5708587" y="6170"/>
                  </a:lnTo>
                  <a:lnTo>
                    <a:pt x="5662676" y="0"/>
                  </a:lnTo>
                  <a:close/>
                </a:path>
              </a:pathLst>
            </a:custGeom>
            <a:solidFill>
              <a:srgbClr val="F1F1F1"/>
            </a:solidFill>
          </p:spPr>
          <p:txBody>
            <a:bodyPr wrap="square" lIns="0" tIns="0" rIns="0" bIns="0" rtlCol="0"/>
            <a:lstStyle/>
            <a:p>
              <a:endParaRPr sz="2700"/>
            </a:p>
          </p:txBody>
        </p:sp>
        <p:sp>
          <p:nvSpPr>
            <p:cNvPr id="9" name="object 9"/>
            <p:cNvSpPr/>
            <p:nvPr/>
          </p:nvSpPr>
          <p:spPr>
            <a:xfrm>
              <a:off x="1028700" y="2891789"/>
              <a:ext cx="5835650" cy="1036319"/>
            </a:xfrm>
            <a:custGeom>
              <a:avLst/>
              <a:gdLst/>
              <a:ahLst/>
              <a:cxnLst/>
              <a:rect l="l" t="t" r="r" b="b"/>
              <a:pathLst>
                <a:path w="5835650" h="1036320">
                  <a:moveTo>
                    <a:pt x="0" y="172720"/>
                  </a:moveTo>
                  <a:lnTo>
                    <a:pt x="6169" y="126808"/>
                  </a:lnTo>
                  <a:lnTo>
                    <a:pt x="23581" y="85550"/>
                  </a:lnTo>
                  <a:lnTo>
                    <a:pt x="50588" y="50593"/>
                  </a:lnTo>
                  <a:lnTo>
                    <a:pt x="85545" y="23584"/>
                  </a:lnTo>
                  <a:lnTo>
                    <a:pt x="126804" y="6170"/>
                  </a:lnTo>
                  <a:lnTo>
                    <a:pt x="172719" y="0"/>
                  </a:lnTo>
                  <a:lnTo>
                    <a:pt x="5662676" y="0"/>
                  </a:lnTo>
                  <a:lnTo>
                    <a:pt x="5708587" y="6170"/>
                  </a:lnTo>
                  <a:lnTo>
                    <a:pt x="5749845" y="23584"/>
                  </a:lnTo>
                  <a:lnTo>
                    <a:pt x="5784802" y="50593"/>
                  </a:lnTo>
                  <a:lnTo>
                    <a:pt x="5811811" y="85550"/>
                  </a:lnTo>
                  <a:lnTo>
                    <a:pt x="5829225" y="126808"/>
                  </a:lnTo>
                  <a:lnTo>
                    <a:pt x="5835396" y="172720"/>
                  </a:lnTo>
                  <a:lnTo>
                    <a:pt x="5835396" y="863600"/>
                  </a:lnTo>
                  <a:lnTo>
                    <a:pt x="5829225" y="909511"/>
                  </a:lnTo>
                  <a:lnTo>
                    <a:pt x="5811811" y="950769"/>
                  </a:lnTo>
                  <a:lnTo>
                    <a:pt x="5784802" y="985726"/>
                  </a:lnTo>
                  <a:lnTo>
                    <a:pt x="5749845" y="1012735"/>
                  </a:lnTo>
                  <a:lnTo>
                    <a:pt x="5708587" y="1030149"/>
                  </a:lnTo>
                  <a:lnTo>
                    <a:pt x="5662676" y="1036320"/>
                  </a:lnTo>
                  <a:lnTo>
                    <a:pt x="172719" y="1036320"/>
                  </a:lnTo>
                  <a:lnTo>
                    <a:pt x="126804" y="1030149"/>
                  </a:lnTo>
                  <a:lnTo>
                    <a:pt x="85545" y="1012735"/>
                  </a:lnTo>
                  <a:lnTo>
                    <a:pt x="50588" y="985726"/>
                  </a:lnTo>
                  <a:lnTo>
                    <a:pt x="23581" y="950769"/>
                  </a:lnTo>
                  <a:lnTo>
                    <a:pt x="6169" y="909511"/>
                  </a:lnTo>
                  <a:lnTo>
                    <a:pt x="0" y="863600"/>
                  </a:lnTo>
                  <a:lnTo>
                    <a:pt x="0" y="172720"/>
                  </a:lnTo>
                  <a:close/>
                </a:path>
              </a:pathLst>
            </a:custGeom>
            <a:ln w="38100">
              <a:solidFill>
                <a:srgbClr val="0075B1"/>
              </a:solidFill>
            </a:ln>
          </p:spPr>
          <p:txBody>
            <a:bodyPr wrap="square" lIns="0" tIns="0" rIns="0" bIns="0" rtlCol="0"/>
            <a:lstStyle/>
            <a:p>
              <a:endParaRPr sz="2700"/>
            </a:p>
          </p:txBody>
        </p:sp>
      </p:grpSp>
      <p:sp>
        <p:nvSpPr>
          <p:cNvPr id="10" name="object 10"/>
          <p:cNvSpPr txBox="1"/>
          <p:nvPr/>
        </p:nvSpPr>
        <p:spPr>
          <a:xfrm>
            <a:off x="1737359" y="4792598"/>
            <a:ext cx="3919538" cy="573234"/>
          </a:xfrm>
          <a:prstGeom prst="rect">
            <a:avLst/>
          </a:prstGeom>
        </p:spPr>
        <p:txBody>
          <a:bodyPr vert="horz" wrap="square" lIns="0" tIns="19050" rIns="0" bIns="0" rtlCol="0">
            <a:spAutoFit/>
          </a:bodyPr>
          <a:lstStyle/>
          <a:p>
            <a:pPr marL="19050">
              <a:spcBef>
                <a:spcPts val="150"/>
              </a:spcBef>
              <a:tabLst>
                <a:tab pos="1723073" algn="l"/>
              </a:tabLst>
            </a:pPr>
            <a:r>
              <a:rPr sz="3600" b="1" spc="-15" dirty="0">
                <a:solidFill>
                  <a:srgbClr val="0075B1"/>
                </a:solidFill>
                <a:latin typeface="Carlito"/>
                <a:cs typeface="Carlito"/>
              </a:rPr>
              <a:t>OWNER	</a:t>
            </a:r>
            <a:r>
              <a:rPr sz="3600" dirty="0">
                <a:solidFill>
                  <a:srgbClr val="0075B1"/>
                </a:solidFill>
                <a:latin typeface="Carlito"/>
                <a:cs typeface="Carlito"/>
              </a:rPr>
              <a:t>- </a:t>
            </a:r>
            <a:r>
              <a:rPr sz="3600" spc="-15" dirty="0">
                <a:solidFill>
                  <a:srgbClr val="0075B1"/>
                </a:solidFill>
                <a:latin typeface="Carlito"/>
                <a:cs typeface="Carlito"/>
              </a:rPr>
              <a:t>by</a:t>
            </a:r>
            <a:r>
              <a:rPr sz="3600" spc="-150" dirty="0">
                <a:solidFill>
                  <a:srgbClr val="0075B1"/>
                </a:solidFill>
                <a:latin typeface="Carlito"/>
                <a:cs typeface="Carlito"/>
              </a:rPr>
              <a:t> </a:t>
            </a:r>
            <a:r>
              <a:rPr sz="3600" dirty="0">
                <a:solidFill>
                  <a:srgbClr val="0075B1"/>
                </a:solidFill>
                <a:latin typeface="Carlito"/>
                <a:cs typeface="Carlito"/>
              </a:rPr>
              <a:t>whom?</a:t>
            </a:r>
            <a:endParaRPr sz="3600">
              <a:latin typeface="Carlito"/>
              <a:cs typeface="Carlito"/>
            </a:endParaRPr>
          </a:p>
        </p:txBody>
      </p:sp>
      <p:grpSp>
        <p:nvGrpSpPr>
          <p:cNvPr id="11" name="object 11"/>
          <p:cNvGrpSpPr/>
          <p:nvPr/>
        </p:nvGrpSpPr>
        <p:grpSpPr>
          <a:xfrm>
            <a:off x="1514475" y="6406514"/>
            <a:ext cx="8810625" cy="1613535"/>
            <a:chOff x="1009650" y="4271009"/>
            <a:chExt cx="5873750" cy="1075690"/>
          </a:xfrm>
        </p:grpSpPr>
        <p:sp>
          <p:nvSpPr>
            <p:cNvPr id="12" name="object 12"/>
            <p:cNvSpPr/>
            <p:nvPr/>
          </p:nvSpPr>
          <p:spPr>
            <a:xfrm>
              <a:off x="1028700" y="4290059"/>
              <a:ext cx="5835650" cy="1037590"/>
            </a:xfrm>
            <a:custGeom>
              <a:avLst/>
              <a:gdLst/>
              <a:ahLst/>
              <a:cxnLst/>
              <a:rect l="l" t="t" r="r" b="b"/>
              <a:pathLst>
                <a:path w="5835650" h="1037589">
                  <a:moveTo>
                    <a:pt x="5662549" y="0"/>
                  </a:moveTo>
                  <a:lnTo>
                    <a:pt x="172847" y="0"/>
                  </a:lnTo>
                  <a:lnTo>
                    <a:pt x="126895" y="6171"/>
                  </a:lnTo>
                  <a:lnTo>
                    <a:pt x="85605" y="23589"/>
                  </a:lnTo>
                  <a:lnTo>
                    <a:pt x="50623" y="50609"/>
                  </a:lnTo>
                  <a:lnTo>
                    <a:pt x="23597" y="85588"/>
                  </a:lnTo>
                  <a:lnTo>
                    <a:pt x="6173" y="126882"/>
                  </a:lnTo>
                  <a:lnTo>
                    <a:pt x="0" y="172846"/>
                  </a:lnTo>
                  <a:lnTo>
                    <a:pt x="0" y="864234"/>
                  </a:lnTo>
                  <a:lnTo>
                    <a:pt x="6173" y="910199"/>
                  </a:lnTo>
                  <a:lnTo>
                    <a:pt x="23597" y="951493"/>
                  </a:lnTo>
                  <a:lnTo>
                    <a:pt x="50623" y="986472"/>
                  </a:lnTo>
                  <a:lnTo>
                    <a:pt x="85605" y="1013492"/>
                  </a:lnTo>
                  <a:lnTo>
                    <a:pt x="126895" y="1030910"/>
                  </a:lnTo>
                  <a:lnTo>
                    <a:pt x="172847" y="1037081"/>
                  </a:lnTo>
                  <a:lnTo>
                    <a:pt x="5662549" y="1037081"/>
                  </a:lnTo>
                  <a:lnTo>
                    <a:pt x="5708513" y="1030910"/>
                  </a:lnTo>
                  <a:lnTo>
                    <a:pt x="5749807" y="1013492"/>
                  </a:lnTo>
                  <a:lnTo>
                    <a:pt x="5784786" y="986472"/>
                  </a:lnTo>
                  <a:lnTo>
                    <a:pt x="5811806" y="951493"/>
                  </a:lnTo>
                  <a:lnTo>
                    <a:pt x="5829224" y="910199"/>
                  </a:lnTo>
                  <a:lnTo>
                    <a:pt x="5835396" y="864234"/>
                  </a:lnTo>
                  <a:lnTo>
                    <a:pt x="5835396" y="172846"/>
                  </a:lnTo>
                  <a:lnTo>
                    <a:pt x="5829224" y="126882"/>
                  </a:lnTo>
                  <a:lnTo>
                    <a:pt x="5811806" y="85588"/>
                  </a:lnTo>
                  <a:lnTo>
                    <a:pt x="5784786" y="50609"/>
                  </a:lnTo>
                  <a:lnTo>
                    <a:pt x="5749807" y="23589"/>
                  </a:lnTo>
                  <a:lnTo>
                    <a:pt x="5708513" y="6171"/>
                  </a:lnTo>
                  <a:lnTo>
                    <a:pt x="5662549" y="0"/>
                  </a:lnTo>
                  <a:close/>
                </a:path>
              </a:pathLst>
            </a:custGeom>
            <a:solidFill>
              <a:srgbClr val="F1F1F1"/>
            </a:solidFill>
          </p:spPr>
          <p:txBody>
            <a:bodyPr wrap="square" lIns="0" tIns="0" rIns="0" bIns="0" rtlCol="0"/>
            <a:lstStyle/>
            <a:p>
              <a:endParaRPr sz="2700"/>
            </a:p>
          </p:txBody>
        </p:sp>
        <p:sp>
          <p:nvSpPr>
            <p:cNvPr id="13" name="object 13"/>
            <p:cNvSpPr/>
            <p:nvPr/>
          </p:nvSpPr>
          <p:spPr>
            <a:xfrm>
              <a:off x="1028700" y="4290059"/>
              <a:ext cx="5835650" cy="1037590"/>
            </a:xfrm>
            <a:custGeom>
              <a:avLst/>
              <a:gdLst/>
              <a:ahLst/>
              <a:cxnLst/>
              <a:rect l="l" t="t" r="r" b="b"/>
              <a:pathLst>
                <a:path w="5835650" h="1037589">
                  <a:moveTo>
                    <a:pt x="0" y="172846"/>
                  </a:moveTo>
                  <a:lnTo>
                    <a:pt x="6173" y="126882"/>
                  </a:lnTo>
                  <a:lnTo>
                    <a:pt x="23597" y="85588"/>
                  </a:lnTo>
                  <a:lnTo>
                    <a:pt x="50623" y="50609"/>
                  </a:lnTo>
                  <a:lnTo>
                    <a:pt x="85605" y="23589"/>
                  </a:lnTo>
                  <a:lnTo>
                    <a:pt x="126895" y="6171"/>
                  </a:lnTo>
                  <a:lnTo>
                    <a:pt x="172847" y="0"/>
                  </a:lnTo>
                  <a:lnTo>
                    <a:pt x="5662549" y="0"/>
                  </a:lnTo>
                  <a:lnTo>
                    <a:pt x="5708513" y="6171"/>
                  </a:lnTo>
                  <a:lnTo>
                    <a:pt x="5749807" y="23589"/>
                  </a:lnTo>
                  <a:lnTo>
                    <a:pt x="5784786" y="50609"/>
                  </a:lnTo>
                  <a:lnTo>
                    <a:pt x="5811806" y="85588"/>
                  </a:lnTo>
                  <a:lnTo>
                    <a:pt x="5829224" y="126882"/>
                  </a:lnTo>
                  <a:lnTo>
                    <a:pt x="5835396" y="172846"/>
                  </a:lnTo>
                  <a:lnTo>
                    <a:pt x="5835396" y="864234"/>
                  </a:lnTo>
                  <a:lnTo>
                    <a:pt x="5829224" y="910199"/>
                  </a:lnTo>
                  <a:lnTo>
                    <a:pt x="5811806" y="951493"/>
                  </a:lnTo>
                  <a:lnTo>
                    <a:pt x="5784786" y="986472"/>
                  </a:lnTo>
                  <a:lnTo>
                    <a:pt x="5749807" y="1013492"/>
                  </a:lnTo>
                  <a:lnTo>
                    <a:pt x="5708513" y="1030910"/>
                  </a:lnTo>
                  <a:lnTo>
                    <a:pt x="5662549" y="1037081"/>
                  </a:lnTo>
                  <a:lnTo>
                    <a:pt x="172847" y="1037081"/>
                  </a:lnTo>
                  <a:lnTo>
                    <a:pt x="126895" y="1030910"/>
                  </a:lnTo>
                  <a:lnTo>
                    <a:pt x="85605" y="1013492"/>
                  </a:lnTo>
                  <a:lnTo>
                    <a:pt x="50623" y="986472"/>
                  </a:lnTo>
                  <a:lnTo>
                    <a:pt x="23597" y="951493"/>
                  </a:lnTo>
                  <a:lnTo>
                    <a:pt x="6173" y="910199"/>
                  </a:lnTo>
                  <a:lnTo>
                    <a:pt x="0" y="864234"/>
                  </a:lnTo>
                  <a:lnTo>
                    <a:pt x="0" y="172846"/>
                  </a:lnTo>
                  <a:close/>
                </a:path>
              </a:pathLst>
            </a:custGeom>
            <a:ln w="38099">
              <a:solidFill>
                <a:srgbClr val="0075B1"/>
              </a:solidFill>
            </a:ln>
          </p:spPr>
          <p:txBody>
            <a:bodyPr wrap="square" lIns="0" tIns="0" rIns="0" bIns="0" rtlCol="0"/>
            <a:lstStyle/>
            <a:p>
              <a:endParaRPr sz="2700"/>
            </a:p>
          </p:txBody>
        </p:sp>
      </p:grpSp>
      <p:sp>
        <p:nvSpPr>
          <p:cNvPr id="14" name="object 14"/>
          <p:cNvSpPr txBox="1"/>
          <p:nvPr/>
        </p:nvSpPr>
        <p:spPr>
          <a:xfrm>
            <a:off x="1737359" y="6890003"/>
            <a:ext cx="4146233" cy="573234"/>
          </a:xfrm>
          <a:prstGeom prst="rect">
            <a:avLst/>
          </a:prstGeom>
        </p:spPr>
        <p:txBody>
          <a:bodyPr vert="horz" wrap="square" lIns="0" tIns="19050" rIns="0" bIns="0" rtlCol="0">
            <a:spAutoFit/>
          </a:bodyPr>
          <a:lstStyle/>
          <a:p>
            <a:pPr marL="19050">
              <a:spcBef>
                <a:spcPts val="150"/>
              </a:spcBef>
            </a:pPr>
            <a:r>
              <a:rPr sz="3600" b="1" spc="-8" dirty="0">
                <a:solidFill>
                  <a:srgbClr val="0075B1"/>
                </a:solidFill>
                <a:latin typeface="Carlito"/>
                <a:cs typeface="Carlito"/>
              </a:rPr>
              <a:t>DUE </a:t>
            </a:r>
            <a:r>
              <a:rPr sz="3600" b="1" spc="-98" dirty="0">
                <a:solidFill>
                  <a:srgbClr val="0075B1"/>
                </a:solidFill>
                <a:latin typeface="Carlito"/>
                <a:cs typeface="Carlito"/>
              </a:rPr>
              <a:t>DATE </a:t>
            </a:r>
            <a:r>
              <a:rPr sz="3600" dirty="0">
                <a:solidFill>
                  <a:srgbClr val="0075B1"/>
                </a:solidFill>
                <a:latin typeface="Carlito"/>
                <a:cs typeface="Carlito"/>
              </a:rPr>
              <a:t>– </a:t>
            </a:r>
            <a:r>
              <a:rPr sz="3600" spc="-15" dirty="0">
                <a:solidFill>
                  <a:srgbClr val="0075B1"/>
                </a:solidFill>
                <a:latin typeface="Carlito"/>
                <a:cs typeface="Carlito"/>
              </a:rPr>
              <a:t>by</a:t>
            </a:r>
            <a:r>
              <a:rPr sz="3600" spc="-30" dirty="0">
                <a:solidFill>
                  <a:srgbClr val="0075B1"/>
                </a:solidFill>
                <a:latin typeface="Carlito"/>
                <a:cs typeface="Carlito"/>
              </a:rPr>
              <a:t> </a:t>
            </a:r>
            <a:r>
              <a:rPr sz="3600" spc="-8" dirty="0">
                <a:solidFill>
                  <a:srgbClr val="0075B1"/>
                </a:solidFill>
                <a:latin typeface="Carlito"/>
                <a:cs typeface="Carlito"/>
              </a:rPr>
              <a:t>when?</a:t>
            </a:r>
            <a:endParaRPr sz="3600">
              <a:latin typeface="Carlito"/>
              <a:cs typeface="Carlito"/>
            </a:endParaRPr>
          </a:p>
        </p:txBody>
      </p:sp>
      <p:sp>
        <p:nvSpPr>
          <p:cNvPr id="15" name="object 15"/>
          <p:cNvSpPr/>
          <p:nvPr/>
        </p:nvSpPr>
        <p:spPr>
          <a:xfrm>
            <a:off x="13143314" y="3743325"/>
            <a:ext cx="2358639" cy="2743200"/>
          </a:xfrm>
          <a:prstGeom prst="rect">
            <a:avLst/>
          </a:prstGeom>
          <a:blipFill>
            <a:blip r:embed="rId2" cstate="print"/>
            <a:stretch>
              <a:fillRect/>
            </a:stretch>
          </a:blipFill>
        </p:spPr>
        <p:txBody>
          <a:bodyPr wrap="square" lIns="0" tIns="0" rIns="0" bIns="0" rtlCol="0"/>
          <a:lstStyle/>
          <a:p>
            <a:endParaRPr sz="2700"/>
          </a:p>
        </p:txBody>
      </p:sp>
      <p:sp>
        <p:nvSpPr>
          <p:cNvPr id="16" name="object 16"/>
          <p:cNvSpPr/>
          <p:nvPr/>
        </p:nvSpPr>
        <p:spPr>
          <a:xfrm>
            <a:off x="11112247" y="2083688"/>
            <a:ext cx="624839" cy="6494145"/>
          </a:xfrm>
          <a:custGeom>
            <a:avLst/>
            <a:gdLst/>
            <a:ahLst/>
            <a:cxnLst/>
            <a:rect l="l" t="t" r="r" b="b"/>
            <a:pathLst>
              <a:path w="416559" h="4329430">
                <a:moveTo>
                  <a:pt x="0" y="0"/>
                </a:moveTo>
                <a:lnTo>
                  <a:pt x="80992" y="2720"/>
                </a:lnTo>
                <a:lnTo>
                  <a:pt x="147113" y="10144"/>
                </a:lnTo>
                <a:lnTo>
                  <a:pt x="191684" y="21163"/>
                </a:lnTo>
                <a:lnTo>
                  <a:pt x="208025" y="34671"/>
                </a:lnTo>
                <a:lnTo>
                  <a:pt x="208025" y="2129790"/>
                </a:lnTo>
                <a:lnTo>
                  <a:pt x="224367" y="2143297"/>
                </a:lnTo>
                <a:lnTo>
                  <a:pt x="268938" y="2154316"/>
                </a:lnTo>
                <a:lnTo>
                  <a:pt x="335059" y="2161740"/>
                </a:lnTo>
                <a:lnTo>
                  <a:pt x="416051" y="2164461"/>
                </a:lnTo>
                <a:lnTo>
                  <a:pt x="335059" y="2167181"/>
                </a:lnTo>
                <a:lnTo>
                  <a:pt x="268938" y="2174605"/>
                </a:lnTo>
                <a:lnTo>
                  <a:pt x="224367" y="2185624"/>
                </a:lnTo>
                <a:lnTo>
                  <a:pt x="208025" y="2199132"/>
                </a:lnTo>
                <a:lnTo>
                  <a:pt x="208025" y="4294251"/>
                </a:lnTo>
                <a:lnTo>
                  <a:pt x="191684" y="4307747"/>
                </a:lnTo>
                <a:lnTo>
                  <a:pt x="147113" y="4318768"/>
                </a:lnTo>
                <a:lnTo>
                  <a:pt x="80992" y="4326197"/>
                </a:lnTo>
                <a:lnTo>
                  <a:pt x="0" y="4328922"/>
                </a:lnTo>
              </a:path>
            </a:pathLst>
          </a:custGeom>
          <a:ln w="38099">
            <a:solidFill>
              <a:srgbClr val="0075B1"/>
            </a:solidFill>
          </a:ln>
        </p:spPr>
        <p:txBody>
          <a:bodyPr wrap="square" lIns="0" tIns="0" rIns="0" bIns="0" rtlCol="0"/>
          <a:lstStyle/>
          <a:p>
            <a:endParaRPr sz="2700"/>
          </a:p>
        </p:txBody>
      </p:sp>
      <p:sp>
        <p:nvSpPr>
          <p:cNvPr id="17" name="object 17"/>
          <p:cNvSpPr txBox="1"/>
          <p:nvPr/>
        </p:nvSpPr>
        <p:spPr>
          <a:xfrm>
            <a:off x="1864233" y="8995792"/>
            <a:ext cx="11386185" cy="810158"/>
          </a:xfrm>
          <a:prstGeom prst="rect">
            <a:avLst/>
          </a:prstGeom>
        </p:spPr>
        <p:txBody>
          <a:bodyPr vert="horz" wrap="square" lIns="0" tIns="65723" rIns="0" bIns="0" rtlCol="0">
            <a:spAutoFit/>
          </a:bodyPr>
          <a:lstStyle/>
          <a:p>
            <a:pPr marL="19050" marR="7620">
              <a:lnSpc>
                <a:spcPts val="2909"/>
              </a:lnSpc>
              <a:spcBef>
                <a:spcPts val="518"/>
              </a:spcBef>
            </a:pPr>
            <a:r>
              <a:rPr sz="2700" spc="-8" dirty="0">
                <a:solidFill>
                  <a:srgbClr val="0075B1"/>
                </a:solidFill>
                <a:latin typeface="Carlito"/>
                <a:cs typeface="Carlito"/>
              </a:rPr>
              <a:t>The </a:t>
            </a:r>
            <a:r>
              <a:rPr sz="2700" dirty="0">
                <a:solidFill>
                  <a:srgbClr val="0075B1"/>
                </a:solidFill>
                <a:latin typeface="Carlito"/>
                <a:cs typeface="Carlito"/>
              </a:rPr>
              <a:t>Action </a:t>
            </a:r>
            <a:r>
              <a:rPr sz="2700" spc="-8" dirty="0">
                <a:solidFill>
                  <a:srgbClr val="0075B1"/>
                </a:solidFill>
                <a:latin typeface="Carlito"/>
                <a:cs typeface="Carlito"/>
              </a:rPr>
              <a:t>Log </a:t>
            </a:r>
            <a:r>
              <a:rPr sz="2700" dirty="0">
                <a:solidFill>
                  <a:srgbClr val="0075B1"/>
                </a:solidFill>
                <a:latin typeface="Carlito"/>
                <a:cs typeface="Carlito"/>
              </a:rPr>
              <a:t>is </a:t>
            </a:r>
            <a:r>
              <a:rPr sz="2700" spc="-8" dirty="0">
                <a:solidFill>
                  <a:srgbClr val="0075B1"/>
                </a:solidFill>
                <a:latin typeface="Carlito"/>
                <a:cs typeface="Carlito"/>
              </a:rPr>
              <a:t>supplementary </a:t>
            </a:r>
            <a:r>
              <a:rPr sz="2700" spc="-23" dirty="0">
                <a:solidFill>
                  <a:srgbClr val="0075B1"/>
                </a:solidFill>
                <a:latin typeface="Carlito"/>
                <a:cs typeface="Carlito"/>
              </a:rPr>
              <a:t>to </a:t>
            </a:r>
            <a:r>
              <a:rPr sz="2700" dirty="0">
                <a:solidFill>
                  <a:srgbClr val="0075B1"/>
                </a:solidFill>
                <a:latin typeface="Carlito"/>
                <a:cs typeface="Carlito"/>
              </a:rPr>
              <a:t>the </a:t>
            </a:r>
            <a:r>
              <a:rPr sz="2700" spc="-15" dirty="0">
                <a:solidFill>
                  <a:srgbClr val="0075B1"/>
                </a:solidFill>
                <a:latin typeface="Carlito"/>
                <a:cs typeface="Carlito"/>
              </a:rPr>
              <a:t>project </a:t>
            </a:r>
            <a:r>
              <a:rPr sz="2700" dirty="0">
                <a:solidFill>
                  <a:srgbClr val="0075B1"/>
                </a:solidFill>
                <a:latin typeface="Carlito"/>
                <a:cs typeface="Carlito"/>
              </a:rPr>
              <a:t>plan and is </a:t>
            </a:r>
            <a:r>
              <a:rPr sz="2700" spc="-8" dirty="0">
                <a:solidFill>
                  <a:srgbClr val="0075B1"/>
                </a:solidFill>
                <a:latin typeface="Carlito"/>
                <a:cs typeface="Carlito"/>
              </a:rPr>
              <a:t>used </a:t>
            </a:r>
            <a:r>
              <a:rPr sz="2700" spc="-23" dirty="0">
                <a:solidFill>
                  <a:srgbClr val="0075B1"/>
                </a:solidFill>
                <a:latin typeface="Carlito"/>
                <a:cs typeface="Carlito"/>
              </a:rPr>
              <a:t>to record </a:t>
            </a:r>
            <a:r>
              <a:rPr sz="2700" dirty="0">
                <a:solidFill>
                  <a:srgbClr val="0075B1"/>
                </a:solidFill>
                <a:latin typeface="Carlito"/>
                <a:cs typeface="Carlito"/>
              </a:rPr>
              <a:t>actions,  which </a:t>
            </a:r>
            <a:r>
              <a:rPr sz="2700" spc="-8" dirty="0">
                <a:solidFill>
                  <a:srgbClr val="0075B1"/>
                </a:solidFill>
                <a:latin typeface="Carlito"/>
                <a:cs typeface="Carlito"/>
              </a:rPr>
              <a:t>occur </a:t>
            </a:r>
            <a:r>
              <a:rPr sz="2700" dirty="0">
                <a:solidFill>
                  <a:srgbClr val="0075B1"/>
                </a:solidFill>
                <a:latin typeface="Carlito"/>
                <a:cs typeface="Carlito"/>
              </a:rPr>
              <a:t>ad-hoc and </a:t>
            </a:r>
            <a:r>
              <a:rPr sz="2700" spc="-15" dirty="0">
                <a:solidFill>
                  <a:srgbClr val="0075B1"/>
                </a:solidFill>
                <a:latin typeface="Carlito"/>
                <a:cs typeface="Carlito"/>
              </a:rPr>
              <a:t>are </a:t>
            </a:r>
            <a:r>
              <a:rPr sz="2700" spc="-8" dirty="0">
                <a:solidFill>
                  <a:srgbClr val="0075B1"/>
                </a:solidFill>
                <a:latin typeface="Carlito"/>
                <a:cs typeface="Carlito"/>
              </a:rPr>
              <a:t>not </a:t>
            </a:r>
            <a:r>
              <a:rPr sz="2700" dirty="0">
                <a:solidFill>
                  <a:srgbClr val="0075B1"/>
                </a:solidFill>
                <a:latin typeface="Carlito"/>
                <a:cs typeface="Carlito"/>
              </a:rPr>
              <a:t>included in the </a:t>
            </a:r>
            <a:r>
              <a:rPr sz="2700" spc="-15" dirty="0">
                <a:solidFill>
                  <a:srgbClr val="0075B1"/>
                </a:solidFill>
                <a:latin typeface="Carlito"/>
                <a:cs typeface="Carlito"/>
              </a:rPr>
              <a:t>project</a:t>
            </a:r>
            <a:r>
              <a:rPr sz="2700" spc="83" dirty="0">
                <a:solidFill>
                  <a:srgbClr val="0075B1"/>
                </a:solidFill>
                <a:latin typeface="Carlito"/>
                <a:cs typeface="Carlito"/>
              </a:rPr>
              <a:t> </a:t>
            </a:r>
            <a:r>
              <a:rPr sz="2700" spc="-8" dirty="0">
                <a:solidFill>
                  <a:srgbClr val="0075B1"/>
                </a:solidFill>
                <a:latin typeface="Carlito"/>
                <a:cs typeface="Carlito"/>
              </a:rPr>
              <a:t>plan.</a:t>
            </a:r>
            <a:endParaRPr sz="2700">
              <a:latin typeface="Carlito"/>
              <a:cs typeface="Carli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4" y="0"/>
            <a:ext cx="12628626" cy="1004121"/>
          </a:xfrm>
          <a:prstGeom prst="rect">
            <a:avLst/>
          </a:prstGeom>
        </p:spPr>
        <p:txBody>
          <a:bodyPr vert="horz" wrap="square" lIns="0" tIns="19050" rIns="0" bIns="0" rtlCol="0">
            <a:spAutoFit/>
          </a:bodyPr>
          <a:lstStyle/>
          <a:p>
            <a:pPr marL="19050">
              <a:spcBef>
                <a:spcPts val="150"/>
              </a:spcBef>
            </a:pPr>
            <a:r>
              <a:rPr spc="-278" dirty="0"/>
              <a:t>Project </a:t>
            </a:r>
            <a:r>
              <a:rPr spc="-323" dirty="0"/>
              <a:t>Diary </a:t>
            </a:r>
            <a:r>
              <a:rPr spc="-233" dirty="0"/>
              <a:t>(Action </a:t>
            </a:r>
            <a:r>
              <a:rPr spc="-465" dirty="0"/>
              <a:t>Log) </a:t>
            </a:r>
            <a:r>
              <a:rPr spc="-158" dirty="0"/>
              <a:t>-</a:t>
            </a:r>
            <a:r>
              <a:rPr spc="-698" dirty="0"/>
              <a:t> </a:t>
            </a:r>
            <a:r>
              <a:rPr spc="-472" dirty="0"/>
              <a:t>Example</a:t>
            </a:r>
          </a:p>
        </p:txBody>
      </p:sp>
      <p:sp>
        <p:nvSpPr>
          <p:cNvPr id="4" name="object 4"/>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12</a:t>
            </a:fld>
            <a:endParaRPr spc="-8" dirty="0"/>
          </a:p>
        </p:txBody>
      </p:sp>
      <p:graphicFrame>
        <p:nvGraphicFramePr>
          <p:cNvPr id="3" name="object 3"/>
          <p:cNvGraphicFramePr>
            <a:graphicFrameLocks noGrp="1"/>
          </p:cNvGraphicFramePr>
          <p:nvPr/>
        </p:nvGraphicFramePr>
        <p:xfrm>
          <a:off x="1106423" y="1602638"/>
          <a:ext cx="16049625" cy="6639649"/>
        </p:xfrm>
        <a:graphic>
          <a:graphicData uri="http://schemas.openxmlformats.org/drawingml/2006/table">
            <a:tbl>
              <a:tblPr firstRow="1" bandRow="1">
                <a:tableStyleId>{2D5ABB26-0587-4C30-8999-92F81FD0307C}</a:tableStyleId>
              </a:tblPr>
              <a:tblGrid>
                <a:gridCol w="630555">
                  <a:extLst>
                    <a:ext uri="{9D8B030D-6E8A-4147-A177-3AD203B41FA5}">
                      <a16:colId xmlns:a16="http://schemas.microsoft.com/office/drawing/2014/main" val="20000"/>
                    </a:ext>
                  </a:extLst>
                </a:gridCol>
                <a:gridCol w="10108883">
                  <a:extLst>
                    <a:ext uri="{9D8B030D-6E8A-4147-A177-3AD203B41FA5}">
                      <a16:colId xmlns:a16="http://schemas.microsoft.com/office/drawing/2014/main" val="20001"/>
                    </a:ext>
                  </a:extLst>
                </a:gridCol>
                <a:gridCol w="3427094">
                  <a:extLst>
                    <a:ext uri="{9D8B030D-6E8A-4147-A177-3AD203B41FA5}">
                      <a16:colId xmlns:a16="http://schemas.microsoft.com/office/drawing/2014/main" val="20002"/>
                    </a:ext>
                  </a:extLst>
                </a:gridCol>
                <a:gridCol w="1883093">
                  <a:extLst>
                    <a:ext uri="{9D8B030D-6E8A-4147-A177-3AD203B41FA5}">
                      <a16:colId xmlns:a16="http://schemas.microsoft.com/office/drawing/2014/main" val="20003"/>
                    </a:ext>
                  </a:extLst>
                </a:gridCol>
              </a:tblGrid>
              <a:tr h="1155111">
                <a:tc>
                  <a:txBody>
                    <a:bodyPr/>
                    <a:lstStyle/>
                    <a:p>
                      <a:pPr>
                        <a:lnSpc>
                          <a:spcPct val="100000"/>
                        </a:lnSpc>
                        <a:spcBef>
                          <a:spcPts val="25"/>
                        </a:spcBef>
                      </a:pPr>
                      <a:endParaRPr sz="2600">
                        <a:latin typeface="Times New Roman"/>
                        <a:cs typeface="Times New Roman"/>
                      </a:endParaRPr>
                    </a:p>
                    <a:p>
                      <a:pPr marR="29209" algn="ctr">
                        <a:lnSpc>
                          <a:spcPct val="100000"/>
                        </a:lnSpc>
                      </a:pPr>
                      <a:r>
                        <a:rPr sz="2400" b="1" spc="10" dirty="0">
                          <a:solidFill>
                            <a:srgbClr val="FFFFFF"/>
                          </a:solidFill>
                          <a:latin typeface="Carlito"/>
                          <a:cs typeface="Carlito"/>
                        </a:rPr>
                        <a:t>No.</a:t>
                      </a:r>
                      <a:endParaRPr sz="2400">
                        <a:latin typeface="Carlito"/>
                        <a:cs typeface="Carlito"/>
                      </a:endParaRPr>
                    </a:p>
                  </a:txBody>
                  <a:tcPr marL="0" marR="0" marT="4763"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solidFill>
                      <a:srgbClr val="1F80C0"/>
                    </a:solidFill>
                  </a:tcPr>
                </a:tc>
                <a:tc>
                  <a:txBody>
                    <a:bodyPr/>
                    <a:lstStyle/>
                    <a:p>
                      <a:pPr marL="3175" algn="ctr">
                        <a:lnSpc>
                          <a:spcPct val="100000"/>
                        </a:lnSpc>
                        <a:spcBef>
                          <a:spcPts val="1764"/>
                        </a:spcBef>
                      </a:pPr>
                      <a:r>
                        <a:rPr sz="3100" b="1" spc="5" dirty="0">
                          <a:solidFill>
                            <a:srgbClr val="FFFFFF"/>
                          </a:solidFill>
                          <a:latin typeface="Carlito"/>
                          <a:cs typeface="Carlito"/>
                        </a:rPr>
                        <a:t>Action</a:t>
                      </a:r>
                      <a:endParaRPr sz="3100">
                        <a:latin typeface="Carlito"/>
                        <a:cs typeface="Carlito"/>
                      </a:endParaRPr>
                    </a:p>
                  </a:txBody>
                  <a:tcPr marL="0" marR="0" marT="336231"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solidFill>
                      <a:srgbClr val="1F80C0"/>
                    </a:solidFill>
                  </a:tcPr>
                </a:tc>
                <a:tc>
                  <a:txBody>
                    <a:bodyPr/>
                    <a:lstStyle/>
                    <a:p>
                      <a:pPr marL="12065" algn="ctr">
                        <a:lnSpc>
                          <a:spcPct val="100000"/>
                        </a:lnSpc>
                        <a:spcBef>
                          <a:spcPts val="1764"/>
                        </a:spcBef>
                      </a:pPr>
                      <a:r>
                        <a:rPr sz="3100" b="1" spc="5" dirty="0">
                          <a:solidFill>
                            <a:srgbClr val="FFFFFF"/>
                          </a:solidFill>
                          <a:latin typeface="Carlito"/>
                          <a:cs typeface="Carlito"/>
                        </a:rPr>
                        <a:t>Owner</a:t>
                      </a:r>
                      <a:endParaRPr sz="3100">
                        <a:latin typeface="Carlito"/>
                        <a:cs typeface="Carlito"/>
                      </a:endParaRPr>
                    </a:p>
                  </a:txBody>
                  <a:tcPr marL="0" marR="0" marT="336231"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solidFill>
                      <a:srgbClr val="1F80C0"/>
                    </a:solidFill>
                  </a:tcPr>
                </a:tc>
                <a:tc>
                  <a:txBody>
                    <a:bodyPr/>
                    <a:lstStyle/>
                    <a:p>
                      <a:pPr algn="ctr">
                        <a:lnSpc>
                          <a:spcPct val="100000"/>
                        </a:lnSpc>
                        <a:spcBef>
                          <a:spcPts val="1764"/>
                        </a:spcBef>
                      </a:pPr>
                      <a:r>
                        <a:rPr sz="3100" b="1" spc="5" dirty="0">
                          <a:solidFill>
                            <a:srgbClr val="FFFFFF"/>
                          </a:solidFill>
                          <a:latin typeface="Carlito"/>
                          <a:cs typeface="Carlito"/>
                        </a:rPr>
                        <a:t>Due</a:t>
                      </a:r>
                      <a:r>
                        <a:rPr sz="3100" b="1" spc="-20" dirty="0">
                          <a:solidFill>
                            <a:srgbClr val="FFFFFF"/>
                          </a:solidFill>
                          <a:latin typeface="Carlito"/>
                          <a:cs typeface="Carlito"/>
                        </a:rPr>
                        <a:t> </a:t>
                      </a:r>
                      <a:r>
                        <a:rPr sz="3100" b="1" spc="5" dirty="0">
                          <a:solidFill>
                            <a:srgbClr val="FFFFFF"/>
                          </a:solidFill>
                          <a:latin typeface="Carlito"/>
                          <a:cs typeface="Carlito"/>
                        </a:rPr>
                        <a:t>Date</a:t>
                      </a:r>
                      <a:endParaRPr sz="3100">
                        <a:latin typeface="Carlito"/>
                        <a:cs typeface="Carlito"/>
                      </a:endParaRPr>
                    </a:p>
                  </a:txBody>
                  <a:tcPr marL="0" marR="0" marT="336231"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solidFill>
                      <a:srgbClr val="1F80C0"/>
                    </a:solidFill>
                  </a:tcPr>
                </a:tc>
                <a:extLst>
                  <a:ext uri="{0D108BD9-81ED-4DB2-BD59-A6C34878D82A}">
                    <a16:rowId xmlns:a16="http://schemas.microsoft.com/office/drawing/2014/main" val="10000"/>
                  </a:ext>
                </a:extLst>
              </a:tr>
              <a:tr h="1411739">
                <a:tc>
                  <a:txBody>
                    <a:bodyPr/>
                    <a:lstStyle/>
                    <a:p>
                      <a:pPr>
                        <a:lnSpc>
                          <a:spcPct val="100000"/>
                        </a:lnSpc>
                      </a:pPr>
                      <a:endParaRPr sz="2000">
                        <a:latin typeface="Times New Roman"/>
                        <a:cs typeface="Times New Roman"/>
                      </a:endParaRPr>
                    </a:p>
                    <a:p>
                      <a:pPr>
                        <a:lnSpc>
                          <a:spcPct val="100000"/>
                        </a:lnSpc>
                        <a:spcBef>
                          <a:spcPts val="50"/>
                        </a:spcBef>
                      </a:pPr>
                      <a:endParaRPr sz="1900">
                        <a:latin typeface="Times New Roman"/>
                        <a:cs typeface="Times New Roman"/>
                      </a:endParaRPr>
                    </a:p>
                    <a:p>
                      <a:pPr marR="1270" algn="ctr">
                        <a:lnSpc>
                          <a:spcPct val="100000"/>
                        </a:lnSpc>
                      </a:pPr>
                      <a:r>
                        <a:rPr sz="1700" dirty="0">
                          <a:latin typeface="Arial"/>
                          <a:cs typeface="Arial"/>
                        </a:rPr>
                        <a:t>1</a:t>
                      </a:r>
                      <a:endParaRPr sz="1700">
                        <a:latin typeface="Arial"/>
                        <a:cs typeface="Arial"/>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27940" marR="403225">
                        <a:lnSpc>
                          <a:spcPct val="110700"/>
                        </a:lnSpc>
                        <a:spcBef>
                          <a:spcPts val="585"/>
                        </a:spcBef>
                      </a:pPr>
                      <a:r>
                        <a:rPr sz="1700" spc="-10" dirty="0">
                          <a:latin typeface="Arial"/>
                          <a:cs typeface="Arial"/>
                        </a:rPr>
                        <a:t>Update </a:t>
                      </a:r>
                      <a:r>
                        <a:rPr sz="1700" dirty="0">
                          <a:latin typeface="Arial"/>
                          <a:cs typeface="Arial"/>
                        </a:rPr>
                        <a:t>Project Schedule </a:t>
                      </a:r>
                      <a:r>
                        <a:rPr sz="1700" spc="20" dirty="0">
                          <a:latin typeface="Arial"/>
                          <a:cs typeface="Arial"/>
                        </a:rPr>
                        <a:t>to </a:t>
                      </a:r>
                      <a:r>
                        <a:rPr sz="1700" spc="-10" dirty="0">
                          <a:latin typeface="Arial"/>
                          <a:cs typeface="Arial"/>
                        </a:rPr>
                        <a:t>reflect new duration of </a:t>
                      </a:r>
                      <a:r>
                        <a:rPr sz="1700" spc="5" dirty="0">
                          <a:latin typeface="Arial"/>
                          <a:cs typeface="Arial"/>
                        </a:rPr>
                        <a:t>the </a:t>
                      </a:r>
                      <a:r>
                        <a:rPr sz="1700" dirty="0">
                          <a:latin typeface="Arial"/>
                          <a:cs typeface="Arial"/>
                        </a:rPr>
                        <a:t>"recruit </a:t>
                      </a:r>
                      <a:r>
                        <a:rPr sz="1700" spc="-10" dirty="0">
                          <a:latin typeface="Arial"/>
                          <a:cs typeface="Arial"/>
                        </a:rPr>
                        <a:t>personnel" </a:t>
                      </a:r>
                      <a:r>
                        <a:rPr sz="1700" dirty="0">
                          <a:latin typeface="Arial"/>
                          <a:cs typeface="Arial"/>
                        </a:rPr>
                        <a:t>activity. </a:t>
                      </a:r>
                      <a:r>
                        <a:rPr sz="1700" spc="-5" dirty="0">
                          <a:latin typeface="Arial"/>
                          <a:cs typeface="Arial"/>
                        </a:rPr>
                        <a:t>Increase </a:t>
                      </a:r>
                      <a:r>
                        <a:rPr sz="1700" spc="20" dirty="0">
                          <a:latin typeface="Arial"/>
                          <a:cs typeface="Arial"/>
                        </a:rPr>
                        <a:t>to </a:t>
                      </a:r>
                      <a:r>
                        <a:rPr sz="1700" spc="-5" dirty="0">
                          <a:latin typeface="Arial"/>
                          <a:cs typeface="Arial"/>
                        </a:rPr>
                        <a:t>11  </a:t>
                      </a:r>
                      <a:r>
                        <a:rPr sz="1700" spc="5" dirty="0">
                          <a:latin typeface="Arial"/>
                          <a:cs typeface="Arial"/>
                        </a:rPr>
                        <a:t>weeks. </a:t>
                      </a:r>
                      <a:r>
                        <a:rPr sz="1700" spc="-30" dirty="0">
                          <a:latin typeface="Arial"/>
                          <a:cs typeface="Arial"/>
                        </a:rPr>
                        <a:t>If </a:t>
                      </a:r>
                      <a:r>
                        <a:rPr sz="1700" spc="20" dirty="0">
                          <a:latin typeface="Arial"/>
                          <a:cs typeface="Arial"/>
                        </a:rPr>
                        <a:t>PM </a:t>
                      </a:r>
                      <a:r>
                        <a:rPr sz="1700" spc="-5" dirty="0">
                          <a:latin typeface="Arial"/>
                          <a:cs typeface="Arial"/>
                        </a:rPr>
                        <a:t>pushes </a:t>
                      </a:r>
                      <a:r>
                        <a:rPr sz="1700" spc="5" dirty="0">
                          <a:latin typeface="Arial"/>
                          <a:cs typeface="Arial"/>
                        </a:rPr>
                        <a:t>the </a:t>
                      </a:r>
                      <a:r>
                        <a:rPr sz="1700" spc="-15" dirty="0">
                          <a:latin typeface="Arial"/>
                          <a:cs typeface="Arial"/>
                        </a:rPr>
                        <a:t>Due </a:t>
                      </a:r>
                      <a:r>
                        <a:rPr sz="1700" spc="-5" dirty="0">
                          <a:latin typeface="Arial"/>
                          <a:cs typeface="Arial"/>
                        </a:rPr>
                        <a:t>Date by </a:t>
                      </a:r>
                      <a:r>
                        <a:rPr sz="1700" spc="5" dirty="0">
                          <a:latin typeface="Arial"/>
                          <a:cs typeface="Arial"/>
                        </a:rPr>
                        <a:t>3 weeks, this </a:t>
                      </a:r>
                      <a:r>
                        <a:rPr sz="1700" spc="-5" dirty="0">
                          <a:latin typeface="Arial"/>
                          <a:cs typeface="Arial"/>
                        </a:rPr>
                        <a:t>will be </a:t>
                      </a:r>
                      <a:r>
                        <a:rPr sz="1700" spc="5" dirty="0">
                          <a:latin typeface="Arial"/>
                          <a:cs typeface="Arial"/>
                        </a:rPr>
                        <a:t>the </a:t>
                      </a:r>
                      <a:r>
                        <a:rPr sz="1700" spc="-10" dirty="0">
                          <a:latin typeface="Arial"/>
                          <a:cs typeface="Arial"/>
                        </a:rPr>
                        <a:t>new </a:t>
                      </a:r>
                      <a:r>
                        <a:rPr sz="1700" dirty="0">
                          <a:latin typeface="Arial"/>
                          <a:cs typeface="Arial"/>
                        </a:rPr>
                        <a:t>Critical </a:t>
                      </a:r>
                      <a:r>
                        <a:rPr sz="1700" spc="-5" dirty="0">
                          <a:latin typeface="Arial"/>
                          <a:cs typeface="Arial"/>
                        </a:rPr>
                        <a:t>path. Hence, </a:t>
                      </a:r>
                      <a:r>
                        <a:rPr sz="1700" spc="20" dirty="0">
                          <a:latin typeface="Arial"/>
                          <a:cs typeface="Arial"/>
                        </a:rPr>
                        <a:t>PM to  </a:t>
                      </a:r>
                      <a:r>
                        <a:rPr sz="1700" spc="-5" dirty="0">
                          <a:latin typeface="Arial"/>
                          <a:cs typeface="Arial"/>
                        </a:rPr>
                        <a:t>change </a:t>
                      </a:r>
                      <a:r>
                        <a:rPr sz="1700" spc="5" dirty="0">
                          <a:latin typeface="Arial"/>
                          <a:cs typeface="Arial"/>
                        </a:rPr>
                        <a:t>the start </a:t>
                      </a:r>
                      <a:r>
                        <a:rPr sz="1700" spc="-5" dirty="0">
                          <a:latin typeface="Arial"/>
                          <a:cs typeface="Arial"/>
                        </a:rPr>
                        <a:t>date, </a:t>
                      </a:r>
                      <a:r>
                        <a:rPr sz="1700" spc="5" dirty="0">
                          <a:latin typeface="Arial"/>
                          <a:cs typeface="Arial"/>
                        </a:rPr>
                        <a:t>in </a:t>
                      </a:r>
                      <a:r>
                        <a:rPr sz="1700" spc="-15" dirty="0">
                          <a:latin typeface="Arial"/>
                          <a:cs typeface="Arial"/>
                        </a:rPr>
                        <a:t>order </a:t>
                      </a:r>
                      <a:r>
                        <a:rPr sz="1700" spc="20" dirty="0">
                          <a:latin typeface="Arial"/>
                          <a:cs typeface="Arial"/>
                        </a:rPr>
                        <a:t>to </a:t>
                      </a:r>
                      <a:r>
                        <a:rPr sz="1700" spc="5" dirty="0">
                          <a:latin typeface="Arial"/>
                          <a:cs typeface="Arial"/>
                        </a:rPr>
                        <a:t>keep the </a:t>
                      </a:r>
                      <a:r>
                        <a:rPr sz="1700" dirty="0">
                          <a:latin typeface="Arial"/>
                          <a:cs typeface="Arial"/>
                        </a:rPr>
                        <a:t>initial</a:t>
                      </a:r>
                      <a:r>
                        <a:rPr sz="1700" spc="254" dirty="0">
                          <a:latin typeface="Arial"/>
                          <a:cs typeface="Arial"/>
                        </a:rPr>
                        <a:t> </a:t>
                      </a:r>
                      <a:r>
                        <a:rPr sz="1700" spc="-30" dirty="0">
                          <a:latin typeface="Arial"/>
                          <a:cs typeface="Arial"/>
                        </a:rPr>
                        <a:t>buffer:</a:t>
                      </a:r>
                      <a:endParaRPr sz="1700">
                        <a:latin typeface="Arial"/>
                        <a:cs typeface="Arial"/>
                      </a:endParaRPr>
                    </a:p>
                    <a:p>
                      <a:pPr marL="27940">
                        <a:lnSpc>
                          <a:spcPct val="100000"/>
                        </a:lnSpc>
                        <a:spcBef>
                          <a:spcPts val="150"/>
                        </a:spcBef>
                      </a:pPr>
                      <a:r>
                        <a:rPr sz="1700" spc="-20" dirty="0">
                          <a:latin typeface="Arial"/>
                          <a:cs typeface="Arial"/>
                        </a:rPr>
                        <a:t>-Change </a:t>
                      </a:r>
                      <a:r>
                        <a:rPr sz="1700" spc="5" dirty="0">
                          <a:latin typeface="Arial"/>
                          <a:cs typeface="Arial"/>
                        </a:rPr>
                        <a:t>start </a:t>
                      </a:r>
                      <a:r>
                        <a:rPr sz="1700" dirty="0">
                          <a:latin typeface="Arial"/>
                          <a:cs typeface="Arial"/>
                        </a:rPr>
                        <a:t>date </a:t>
                      </a:r>
                      <a:r>
                        <a:rPr sz="1700" spc="20" dirty="0">
                          <a:latin typeface="Arial"/>
                          <a:cs typeface="Arial"/>
                        </a:rPr>
                        <a:t>to </a:t>
                      </a:r>
                      <a:r>
                        <a:rPr sz="1700" spc="-10" dirty="0">
                          <a:latin typeface="Arial"/>
                          <a:cs typeface="Arial"/>
                        </a:rPr>
                        <a:t>13-Apr, </a:t>
                      </a:r>
                      <a:r>
                        <a:rPr sz="1700" spc="5" dirty="0">
                          <a:latin typeface="Arial"/>
                          <a:cs typeface="Arial"/>
                        </a:rPr>
                        <a:t>instead </a:t>
                      </a:r>
                      <a:r>
                        <a:rPr sz="1700" spc="-10" dirty="0">
                          <a:latin typeface="Arial"/>
                          <a:cs typeface="Arial"/>
                        </a:rPr>
                        <a:t>of </a:t>
                      </a:r>
                      <a:r>
                        <a:rPr sz="1700" dirty="0">
                          <a:latin typeface="Arial"/>
                          <a:cs typeface="Arial"/>
                        </a:rPr>
                        <a:t>4-May. </a:t>
                      </a:r>
                      <a:r>
                        <a:rPr sz="1700" spc="-10" dirty="0">
                          <a:latin typeface="Arial"/>
                          <a:cs typeface="Arial"/>
                        </a:rPr>
                        <a:t>Update </a:t>
                      </a:r>
                      <a:r>
                        <a:rPr sz="1700" spc="-5" dirty="0">
                          <a:latin typeface="Arial"/>
                          <a:cs typeface="Arial"/>
                        </a:rPr>
                        <a:t>project</a:t>
                      </a:r>
                      <a:r>
                        <a:rPr sz="1700" spc="25" dirty="0">
                          <a:latin typeface="Arial"/>
                          <a:cs typeface="Arial"/>
                        </a:rPr>
                        <a:t> </a:t>
                      </a:r>
                      <a:r>
                        <a:rPr sz="1700" spc="-10" dirty="0">
                          <a:latin typeface="Arial"/>
                          <a:cs typeface="Arial"/>
                        </a:rPr>
                        <a:t>plans</a:t>
                      </a:r>
                      <a:endParaRPr sz="1700">
                        <a:latin typeface="Arial"/>
                        <a:cs typeface="Arial"/>
                      </a:endParaRPr>
                    </a:p>
                  </a:txBody>
                  <a:tcPr marL="0" marR="0" marT="111443"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p>
                      <a:pPr>
                        <a:lnSpc>
                          <a:spcPct val="100000"/>
                        </a:lnSpc>
                        <a:spcBef>
                          <a:spcPts val="50"/>
                        </a:spcBef>
                      </a:pPr>
                      <a:endParaRPr sz="1900">
                        <a:latin typeface="Times New Roman"/>
                        <a:cs typeface="Times New Roman"/>
                      </a:endParaRPr>
                    </a:p>
                    <a:p>
                      <a:pPr marR="1270" algn="ctr">
                        <a:lnSpc>
                          <a:spcPct val="100000"/>
                        </a:lnSpc>
                      </a:pPr>
                      <a:r>
                        <a:rPr sz="1700" dirty="0">
                          <a:latin typeface="Arial"/>
                          <a:cs typeface="Arial"/>
                        </a:rPr>
                        <a:t>Project</a:t>
                      </a:r>
                      <a:r>
                        <a:rPr sz="1700" spc="60" dirty="0">
                          <a:latin typeface="Arial"/>
                          <a:cs typeface="Arial"/>
                        </a:rPr>
                        <a:t> </a:t>
                      </a:r>
                      <a:r>
                        <a:rPr sz="1700" spc="-10" dirty="0">
                          <a:latin typeface="Arial"/>
                          <a:cs typeface="Arial"/>
                        </a:rPr>
                        <a:t>Manager</a:t>
                      </a:r>
                      <a:endParaRPr sz="1700">
                        <a:latin typeface="Arial"/>
                        <a:cs typeface="Arial"/>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p>
                      <a:pPr>
                        <a:lnSpc>
                          <a:spcPct val="100000"/>
                        </a:lnSpc>
                        <a:spcBef>
                          <a:spcPts val="50"/>
                        </a:spcBef>
                      </a:pPr>
                      <a:endParaRPr sz="1900">
                        <a:latin typeface="Times New Roman"/>
                        <a:cs typeface="Times New Roman"/>
                      </a:endParaRPr>
                    </a:p>
                    <a:p>
                      <a:pPr algn="ctr">
                        <a:lnSpc>
                          <a:spcPct val="100000"/>
                        </a:lnSpc>
                      </a:pPr>
                      <a:r>
                        <a:rPr sz="1700" spc="-10" dirty="0">
                          <a:latin typeface="Arial"/>
                          <a:cs typeface="Arial"/>
                        </a:rPr>
                        <a:t>4-Feb</a:t>
                      </a:r>
                      <a:endParaRPr sz="1700">
                        <a:latin typeface="Arial"/>
                        <a:cs typeface="Arial"/>
                      </a:endParaRPr>
                    </a:p>
                  </a:txBody>
                  <a:tcPr marL="0" marR="0" marT="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59336">
                <a:tc>
                  <a:txBody>
                    <a:bodyPr/>
                    <a:lstStyle/>
                    <a:p>
                      <a:pPr marR="3175" algn="ctr">
                        <a:lnSpc>
                          <a:spcPct val="100000"/>
                        </a:lnSpc>
                        <a:spcBef>
                          <a:spcPts val="240"/>
                        </a:spcBef>
                      </a:pPr>
                      <a:r>
                        <a:rPr sz="1700" dirty="0">
                          <a:latin typeface="Arial"/>
                          <a:cs typeface="Arial"/>
                        </a:rPr>
                        <a:t>…</a:t>
                      </a:r>
                      <a:endParaRPr sz="1700">
                        <a:latin typeface="Arial"/>
                        <a:cs typeface="Arial"/>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454799">
                <a:tc>
                  <a:txBody>
                    <a:bodyPr/>
                    <a:lstStyle/>
                    <a:p>
                      <a:pPr>
                        <a:lnSpc>
                          <a:spcPct val="100000"/>
                        </a:lnSpc>
                      </a:pPr>
                      <a:endParaRPr sz="2000">
                        <a:latin typeface="Times New Roman"/>
                        <a:cs typeface="Times New Roman"/>
                      </a:endParaRPr>
                    </a:p>
                    <a:p>
                      <a:pPr>
                        <a:lnSpc>
                          <a:spcPct val="100000"/>
                        </a:lnSpc>
                        <a:spcBef>
                          <a:spcPts val="10"/>
                        </a:spcBef>
                      </a:pPr>
                      <a:endParaRPr sz="2100">
                        <a:latin typeface="Times New Roman"/>
                        <a:cs typeface="Times New Roman"/>
                      </a:endParaRPr>
                    </a:p>
                    <a:p>
                      <a:pPr algn="ctr">
                        <a:lnSpc>
                          <a:spcPct val="100000"/>
                        </a:lnSpc>
                      </a:pPr>
                      <a:r>
                        <a:rPr sz="1700" spc="-20" dirty="0">
                          <a:latin typeface="Arial"/>
                          <a:cs typeface="Arial"/>
                        </a:rPr>
                        <a:t>13</a:t>
                      </a:r>
                      <a:endParaRPr sz="17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5"/>
                        </a:spcBef>
                      </a:pPr>
                      <a:endParaRPr sz="1900">
                        <a:latin typeface="Times New Roman"/>
                        <a:cs typeface="Times New Roman"/>
                      </a:endParaRPr>
                    </a:p>
                    <a:p>
                      <a:pPr marL="27940" marR="95250">
                        <a:lnSpc>
                          <a:spcPct val="110600"/>
                        </a:lnSpc>
                      </a:pPr>
                      <a:r>
                        <a:rPr sz="1700" spc="-5" dirty="0">
                          <a:latin typeface="Arial"/>
                          <a:cs typeface="Arial"/>
                        </a:rPr>
                        <a:t>Negotiate </a:t>
                      </a:r>
                      <a:r>
                        <a:rPr sz="1700" spc="-10" dirty="0">
                          <a:latin typeface="Arial"/>
                          <a:cs typeface="Arial"/>
                        </a:rPr>
                        <a:t>and </a:t>
                      </a:r>
                      <a:r>
                        <a:rPr sz="1700" spc="10" dirty="0">
                          <a:latin typeface="Arial"/>
                          <a:cs typeface="Arial"/>
                        </a:rPr>
                        <a:t>sign </a:t>
                      </a:r>
                      <a:r>
                        <a:rPr sz="1700" spc="-5" dirty="0">
                          <a:latin typeface="Arial"/>
                          <a:cs typeface="Arial"/>
                        </a:rPr>
                        <a:t>an </a:t>
                      </a:r>
                      <a:r>
                        <a:rPr sz="1700" spc="-15" dirty="0">
                          <a:latin typeface="Arial"/>
                          <a:cs typeface="Arial"/>
                        </a:rPr>
                        <a:t>agreement </a:t>
                      </a:r>
                      <a:r>
                        <a:rPr sz="1700" spc="5" dirty="0">
                          <a:latin typeface="Arial"/>
                          <a:cs typeface="Arial"/>
                        </a:rPr>
                        <a:t>with a </a:t>
                      </a:r>
                      <a:r>
                        <a:rPr sz="1700" spc="-10" dirty="0">
                          <a:latin typeface="Arial"/>
                          <a:cs typeface="Arial"/>
                        </a:rPr>
                        <a:t>new </a:t>
                      </a:r>
                      <a:r>
                        <a:rPr sz="1700" dirty="0">
                          <a:latin typeface="Arial"/>
                          <a:cs typeface="Arial"/>
                        </a:rPr>
                        <a:t>Design </a:t>
                      </a:r>
                      <a:r>
                        <a:rPr sz="1700" spc="-5" dirty="0">
                          <a:latin typeface="Arial"/>
                          <a:cs typeface="Arial"/>
                        </a:rPr>
                        <a:t>agency </a:t>
                      </a:r>
                      <a:r>
                        <a:rPr sz="1700" spc="5" dirty="0">
                          <a:latin typeface="Arial"/>
                          <a:cs typeface="Arial"/>
                        </a:rPr>
                        <a:t>in the </a:t>
                      </a:r>
                      <a:r>
                        <a:rPr sz="1700" dirty="0">
                          <a:latin typeface="Arial"/>
                          <a:cs typeface="Arial"/>
                        </a:rPr>
                        <a:t>next </a:t>
                      </a:r>
                      <a:r>
                        <a:rPr sz="1700" spc="5" dirty="0">
                          <a:latin typeface="Arial"/>
                          <a:cs typeface="Arial"/>
                        </a:rPr>
                        <a:t>2 weeks. </a:t>
                      </a:r>
                      <a:r>
                        <a:rPr sz="1700" dirty="0">
                          <a:latin typeface="Arial"/>
                          <a:cs typeface="Arial"/>
                        </a:rPr>
                        <a:t>Marketing </a:t>
                      </a:r>
                      <a:r>
                        <a:rPr sz="1700" spc="-10" dirty="0">
                          <a:latin typeface="Arial"/>
                          <a:cs typeface="Arial"/>
                        </a:rPr>
                        <a:t>manager  </a:t>
                      </a:r>
                      <a:r>
                        <a:rPr sz="1700" spc="20" dirty="0">
                          <a:latin typeface="Arial"/>
                          <a:cs typeface="Arial"/>
                        </a:rPr>
                        <a:t>to </a:t>
                      </a:r>
                      <a:r>
                        <a:rPr sz="1700" dirty="0">
                          <a:latin typeface="Arial"/>
                          <a:cs typeface="Arial"/>
                        </a:rPr>
                        <a:t>participate </a:t>
                      </a:r>
                      <a:r>
                        <a:rPr sz="1700" spc="5" dirty="0">
                          <a:latin typeface="Arial"/>
                          <a:cs typeface="Arial"/>
                        </a:rPr>
                        <a:t>the </a:t>
                      </a:r>
                      <a:r>
                        <a:rPr sz="1700" spc="-5" dirty="0">
                          <a:latin typeface="Arial"/>
                          <a:cs typeface="Arial"/>
                        </a:rPr>
                        <a:t>negotiation, </a:t>
                      </a:r>
                      <a:r>
                        <a:rPr sz="1700" spc="5" dirty="0">
                          <a:latin typeface="Arial"/>
                          <a:cs typeface="Arial"/>
                        </a:rPr>
                        <a:t>in </a:t>
                      </a:r>
                      <a:r>
                        <a:rPr sz="1700" spc="-15" dirty="0">
                          <a:latin typeface="Arial"/>
                          <a:cs typeface="Arial"/>
                        </a:rPr>
                        <a:t>order </a:t>
                      </a:r>
                      <a:r>
                        <a:rPr sz="1700" spc="20" dirty="0">
                          <a:latin typeface="Arial"/>
                          <a:cs typeface="Arial"/>
                        </a:rPr>
                        <a:t>to </a:t>
                      </a:r>
                      <a:r>
                        <a:rPr sz="1700" spc="-5" dirty="0">
                          <a:latin typeface="Arial"/>
                          <a:cs typeface="Arial"/>
                        </a:rPr>
                        <a:t>ensure </a:t>
                      </a:r>
                      <a:r>
                        <a:rPr sz="1700" spc="5" dirty="0">
                          <a:latin typeface="Arial"/>
                          <a:cs typeface="Arial"/>
                        </a:rPr>
                        <a:t>the </a:t>
                      </a:r>
                      <a:r>
                        <a:rPr sz="1700" spc="-10" dirty="0">
                          <a:latin typeface="Arial"/>
                          <a:cs typeface="Arial"/>
                        </a:rPr>
                        <a:t>requirements </a:t>
                      </a:r>
                      <a:r>
                        <a:rPr sz="1700" spc="-15" dirty="0">
                          <a:latin typeface="Arial"/>
                          <a:cs typeface="Arial"/>
                        </a:rPr>
                        <a:t>are </a:t>
                      </a:r>
                      <a:r>
                        <a:rPr sz="1700" spc="-5" dirty="0">
                          <a:latin typeface="Arial"/>
                          <a:cs typeface="Arial"/>
                        </a:rPr>
                        <a:t>understood by </a:t>
                      </a:r>
                      <a:r>
                        <a:rPr sz="1700" spc="5" dirty="0">
                          <a:latin typeface="Arial"/>
                          <a:cs typeface="Arial"/>
                        </a:rPr>
                        <a:t>the </a:t>
                      </a:r>
                      <a:r>
                        <a:rPr sz="1700" spc="-10" dirty="0">
                          <a:latin typeface="Arial"/>
                          <a:cs typeface="Arial"/>
                        </a:rPr>
                        <a:t>new </a:t>
                      </a:r>
                      <a:r>
                        <a:rPr sz="1700" spc="-35" dirty="0">
                          <a:latin typeface="Arial"/>
                          <a:cs typeface="Arial"/>
                        </a:rPr>
                        <a:t>vendor  </a:t>
                      </a:r>
                      <a:r>
                        <a:rPr sz="1700" spc="-10" dirty="0">
                          <a:latin typeface="Arial"/>
                          <a:cs typeface="Arial"/>
                        </a:rPr>
                        <a:t>and </a:t>
                      </a:r>
                      <a:r>
                        <a:rPr sz="1700" spc="-15" dirty="0">
                          <a:latin typeface="Arial"/>
                          <a:cs typeface="Arial"/>
                        </a:rPr>
                        <a:t>added </a:t>
                      </a:r>
                      <a:r>
                        <a:rPr sz="1700" spc="20" dirty="0">
                          <a:latin typeface="Arial"/>
                          <a:cs typeface="Arial"/>
                        </a:rPr>
                        <a:t>to </a:t>
                      </a:r>
                      <a:r>
                        <a:rPr sz="1700" spc="5" dirty="0">
                          <a:latin typeface="Arial"/>
                          <a:cs typeface="Arial"/>
                        </a:rPr>
                        <a:t>the</a:t>
                      </a:r>
                      <a:r>
                        <a:rPr sz="1700" spc="60" dirty="0">
                          <a:latin typeface="Arial"/>
                          <a:cs typeface="Arial"/>
                        </a:rPr>
                        <a:t> </a:t>
                      </a:r>
                      <a:r>
                        <a:rPr sz="1700" spc="10" dirty="0">
                          <a:latin typeface="Arial"/>
                          <a:cs typeface="Arial"/>
                        </a:rPr>
                        <a:t>contract.</a:t>
                      </a:r>
                      <a:endParaRPr sz="1700">
                        <a:latin typeface="Arial"/>
                        <a:cs typeface="Arial"/>
                      </a:endParaRPr>
                    </a:p>
                  </a:txBody>
                  <a:tcPr marL="0" marR="0" marT="95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p>
                      <a:pPr>
                        <a:lnSpc>
                          <a:spcPct val="100000"/>
                        </a:lnSpc>
                        <a:spcBef>
                          <a:spcPts val="10"/>
                        </a:spcBef>
                      </a:pPr>
                      <a:endParaRPr sz="2100">
                        <a:latin typeface="Times New Roman"/>
                        <a:cs typeface="Times New Roman"/>
                      </a:endParaRPr>
                    </a:p>
                    <a:p>
                      <a:pPr marR="10160" algn="ctr">
                        <a:lnSpc>
                          <a:spcPct val="100000"/>
                        </a:lnSpc>
                      </a:pPr>
                      <a:r>
                        <a:rPr sz="1700" dirty="0">
                          <a:latin typeface="Arial"/>
                          <a:cs typeface="Arial"/>
                        </a:rPr>
                        <a:t>Finance </a:t>
                      </a:r>
                      <a:r>
                        <a:rPr sz="1700" spc="-10" dirty="0">
                          <a:latin typeface="Arial"/>
                          <a:cs typeface="Arial"/>
                        </a:rPr>
                        <a:t>manager</a:t>
                      </a:r>
                      <a:r>
                        <a:rPr sz="1700" spc="5" dirty="0">
                          <a:latin typeface="Arial"/>
                          <a:cs typeface="Arial"/>
                        </a:rPr>
                        <a:t> </a:t>
                      </a:r>
                      <a:r>
                        <a:rPr sz="1700" spc="20" dirty="0">
                          <a:latin typeface="Arial"/>
                          <a:cs typeface="Arial"/>
                        </a:rPr>
                        <a:t>Assistant</a:t>
                      </a:r>
                      <a:endParaRPr sz="17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p>
                      <a:pPr>
                        <a:lnSpc>
                          <a:spcPct val="100000"/>
                        </a:lnSpc>
                        <a:spcBef>
                          <a:spcPts val="10"/>
                        </a:spcBef>
                      </a:pPr>
                      <a:endParaRPr sz="2100">
                        <a:latin typeface="Times New Roman"/>
                        <a:cs typeface="Times New Roman"/>
                      </a:endParaRPr>
                    </a:p>
                    <a:p>
                      <a:pPr algn="ctr">
                        <a:lnSpc>
                          <a:spcPct val="100000"/>
                        </a:lnSpc>
                      </a:pPr>
                      <a:r>
                        <a:rPr sz="1700" spc="-20" dirty="0">
                          <a:latin typeface="Arial"/>
                          <a:cs typeface="Arial"/>
                        </a:rPr>
                        <a:t>3-Jun</a:t>
                      </a:r>
                      <a:endParaRPr sz="1700">
                        <a:latin typeface="Arial"/>
                        <a:cs typeface="Arial"/>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564752">
                <a:tc>
                  <a:txBody>
                    <a:bodyPr/>
                    <a:lstStyle/>
                    <a:p>
                      <a:pPr algn="ctr">
                        <a:lnSpc>
                          <a:spcPct val="100000"/>
                        </a:lnSpc>
                        <a:spcBef>
                          <a:spcPts val="780"/>
                        </a:spcBef>
                      </a:pPr>
                      <a:r>
                        <a:rPr sz="1700" spc="-20" dirty="0">
                          <a:latin typeface="Arial"/>
                          <a:cs typeface="Arial"/>
                        </a:rPr>
                        <a:t>14</a:t>
                      </a:r>
                      <a:endParaRPr sz="1700">
                        <a:latin typeface="Arial"/>
                        <a:cs typeface="Arial"/>
                      </a:endParaRPr>
                    </a:p>
                  </a:txBody>
                  <a:tcPr marL="0" marR="0" marT="1485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564752">
                <a:tc>
                  <a:txBody>
                    <a:bodyPr/>
                    <a:lstStyle/>
                    <a:p>
                      <a:pPr algn="ctr">
                        <a:lnSpc>
                          <a:spcPct val="100000"/>
                        </a:lnSpc>
                        <a:spcBef>
                          <a:spcPts val="780"/>
                        </a:spcBef>
                      </a:pPr>
                      <a:r>
                        <a:rPr sz="1700" spc="-20" dirty="0">
                          <a:latin typeface="Arial"/>
                          <a:cs typeface="Arial"/>
                        </a:rPr>
                        <a:t>15</a:t>
                      </a:r>
                      <a:endParaRPr sz="1700">
                        <a:latin typeface="Arial"/>
                        <a:cs typeface="Arial"/>
                      </a:endParaRPr>
                    </a:p>
                  </a:txBody>
                  <a:tcPr marL="0" marR="0" marT="1485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564396">
                <a:tc>
                  <a:txBody>
                    <a:bodyPr/>
                    <a:lstStyle/>
                    <a:p>
                      <a:pPr algn="ctr">
                        <a:lnSpc>
                          <a:spcPct val="100000"/>
                        </a:lnSpc>
                        <a:spcBef>
                          <a:spcPts val="780"/>
                        </a:spcBef>
                      </a:pPr>
                      <a:r>
                        <a:rPr sz="1700" spc="-20" dirty="0">
                          <a:latin typeface="Arial"/>
                          <a:cs typeface="Arial"/>
                        </a:rPr>
                        <a:t>16</a:t>
                      </a:r>
                      <a:endParaRPr sz="1700">
                        <a:latin typeface="Arial"/>
                        <a:cs typeface="Arial"/>
                      </a:endParaRPr>
                    </a:p>
                  </a:txBody>
                  <a:tcPr marL="0" marR="0" marT="1485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564764">
                <a:tc>
                  <a:txBody>
                    <a:bodyPr/>
                    <a:lstStyle/>
                    <a:p>
                      <a:pPr algn="ctr">
                        <a:lnSpc>
                          <a:spcPct val="100000"/>
                        </a:lnSpc>
                        <a:spcBef>
                          <a:spcPts val="785"/>
                        </a:spcBef>
                      </a:pPr>
                      <a:r>
                        <a:rPr sz="1700" spc="-20" dirty="0">
                          <a:latin typeface="Arial"/>
                          <a:cs typeface="Arial"/>
                        </a:rPr>
                        <a:t>17</a:t>
                      </a:r>
                      <a:endParaRPr sz="1700">
                        <a:latin typeface="Arial"/>
                        <a:cs typeface="Arial"/>
                      </a:endParaRPr>
                    </a:p>
                  </a:txBody>
                  <a:tcPr marL="0" marR="0" marT="14954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4" y="0"/>
            <a:ext cx="5923025" cy="1004121"/>
          </a:xfrm>
          <a:prstGeom prst="rect">
            <a:avLst/>
          </a:prstGeom>
        </p:spPr>
        <p:txBody>
          <a:bodyPr vert="horz" wrap="square" lIns="0" tIns="19050" rIns="0" bIns="0" rtlCol="0">
            <a:spAutoFit/>
          </a:bodyPr>
          <a:lstStyle/>
          <a:p>
            <a:pPr marL="19050">
              <a:spcBef>
                <a:spcPts val="150"/>
              </a:spcBef>
            </a:pPr>
            <a:r>
              <a:rPr spc="-390" dirty="0"/>
              <a:t>Manage</a:t>
            </a:r>
            <a:r>
              <a:rPr spc="-540" dirty="0"/>
              <a:t> </a:t>
            </a:r>
            <a:r>
              <a:rPr spc="-405" dirty="0"/>
              <a:t>People</a:t>
            </a:r>
          </a:p>
        </p:txBody>
      </p:sp>
      <p:sp>
        <p:nvSpPr>
          <p:cNvPr id="3" name="object 3"/>
          <p:cNvSpPr/>
          <p:nvPr/>
        </p:nvSpPr>
        <p:spPr>
          <a:xfrm>
            <a:off x="1475042" y="1632774"/>
            <a:ext cx="15757208" cy="8126730"/>
          </a:xfrm>
          <a:custGeom>
            <a:avLst/>
            <a:gdLst/>
            <a:ahLst/>
            <a:cxnLst/>
            <a:rect l="l" t="t" r="r" b="b"/>
            <a:pathLst>
              <a:path w="10504805" h="5417820">
                <a:moveTo>
                  <a:pt x="5039868" y="0"/>
                </a:moveTo>
                <a:lnTo>
                  <a:pt x="5055616" y="5417807"/>
                </a:lnTo>
              </a:path>
              <a:path w="10504805" h="5417820">
                <a:moveTo>
                  <a:pt x="0" y="1976628"/>
                </a:moveTo>
                <a:lnTo>
                  <a:pt x="10504296" y="1976628"/>
                </a:lnTo>
              </a:path>
            </a:pathLst>
          </a:custGeom>
          <a:ln w="12700">
            <a:solidFill>
              <a:srgbClr val="0075B1"/>
            </a:solidFill>
            <a:prstDash val="sysDash"/>
          </a:ln>
        </p:spPr>
        <p:txBody>
          <a:bodyPr wrap="square" lIns="0" tIns="0" rIns="0" bIns="0" rtlCol="0"/>
          <a:lstStyle/>
          <a:p>
            <a:endParaRPr sz="2700"/>
          </a:p>
        </p:txBody>
      </p:sp>
      <p:sp>
        <p:nvSpPr>
          <p:cNvPr id="4" name="object 4"/>
          <p:cNvSpPr/>
          <p:nvPr/>
        </p:nvSpPr>
        <p:spPr>
          <a:xfrm>
            <a:off x="12201418" y="1931295"/>
            <a:ext cx="2160377" cy="1397493"/>
          </a:xfrm>
          <a:prstGeom prst="rect">
            <a:avLst/>
          </a:prstGeom>
          <a:blipFill>
            <a:blip r:embed="rId2" cstate="print"/>
            <a:stretch>
              <a:fillRect/>
            </a:stretch>
          </a:blipFill>
        </p:spPr>
        <p:txBody>
          <a:bodyPr wrap="square" lIns="0" tIns="0" rIns="0" bIns="0" rtlCol="0"/>
          <a:lstStyle/>
          <a:p>
            <a:endParaRPr sz="2700"/>
          </a:p>
        </p:txBody>
      </p:sp>
      <p:sp>
        <p:nvSpPr>
          <p:cNvPr id="5" name="object 5"/>
          <p:cNvSpPr txBox="1"/>
          <p:nvPr/>
        </p:nvSpPr>
        <p:spPr>
          <a:xfrm>
            <a:off x="3299842" y="3862958"/>
            <a:ext cx="2498408" cy="573234"/>
          </a:xfrm>
          <a:prstGeom prst="rect">
            <a:avLst/>
          </a:prstGeom>
        </p:spPr>
        <p:txBody>
          <a:bodyPr vert="horz" wrap="square" lIns="0" tIns="19050" rIns="0" bIns="0" rtlCol="0">
            <a:spAutoFit/>
          </a:bodyPr>
          <a:lstStyle/>
          <a:p>
            <a:pPr marL="19050">
              <a:spcBef>
                <a:spcPts val="150"/>
              </a:spcBef>
            </a:pPr>
            <a:r>
              <a:rPr sz="3600" b="1" spc="-8" dirty="0">
                <a:solidFill>
                  <a:srgbClr val="0075B1"/>
                </a:solidFill>
                <a:latin typeface="Carlito"/>
                <a:cs typeface="Carlito"/>
              </a:rPr>
              <a:t>Project</a:t>
            </a:r>
            <a:r>
              <a:rPr sz="3600" b="1" spc="-120" dirty="0">
                <a:solidFill>
                  <a:srgbClr val="0075B1"/>
                </a:solidFill>
                <a:latin typeface="Carlito"/>
                <a:cs typeface="Carlito"/>
              </a:rPr>
              <a:t> </a:t>
            </a:r>
            <a:r>
              <a:rPr sz="3600" b="1" spc="-90" dirty="0">
                <a:solidFill>
                  <a:srgbClr val="0075B1"/>
                </a:solidFill>
                <a:latin typeface="Carlito"/>
                <a:cs typeface="Carlito"/>
              </a:rPr>
              <a:t>Team</a:t>
            </a:r>
            <a:endParaRPr sz="3600">
              <a:latin typeface="Carlito"/>
              <a:cs typeface="Carlito"/>
            </a:endParaRPr>
          </a:p>
        </p:txBody>
      </p:sp>
      <p:sp>
        <p:nvSpPr>
          <p:cNvPr id="6" name="object 6"/>
          <p:cNvSpPr/>
          <p:nvPr/>
        </p:nvSpPr>
        <p:spPr>
          <a:xfrm>
            <a:off x="3359170" y="1632204"/>
            <a:ext cx="2160377" cy="2167128"/>
          </a:xfrm>
          <a:prstGeom prst="rect">
            <a:avLst/>
          </a:prstGeom>
          <a:blipFill>
            <a:blip r:embed="rId3" cstate="print"/>
            <a:stretch>
              <a:fillRect/>
            </a:stretch>
          </a:blipFill>
        </p:spPr>
        <p:txBody>
          <a:bodyPr wrap="square" lIns="0" tIns="0" rIns="0" bIns="0" rtlCol="0"/>
          <a:lstStyle/>
          <a:p>
            <a:endParaRPr sz="2700"/>
          </a:p>
        </p:txBody>
      </p:sp>
      <p:sp>
        <p:nvSpPr>
          <p:cNvPr id="8" name="object 8"/>
          <p:cNvSpPr txBox="1">
            <a:spLocks noGrp="1"/>
          </p:cNvSpPr>
          <p:nvPr>
            <p:ph sz="half" idx="3"/>
          </p:nvPr>
        </p:nvSpPr>
        <p:spPr>
          <a:xfrm>
            <a:off x="9812371" y="3627309"/>
            <a:ext cx="8205090" cy="5511765"/>
          </a:xfrm>
          <a:prstGeom prst="rect">
            <a:avLst/>
          </a:prstGeom>
        </p:spPr>
        <p:txBody>
          <a:bodyPr vert="horz" wrap="square" lIns="0" tIns="19050" rIns="0" bIns="0" rtlCol="0">
            <a:spAutoFit/>
          </a:bodyPr>
          <a:lstStyle/>
          <a:p>
            <a:pPr marL="1876425">
              <a:spcBef>
                <a:spcPts val="150"/>
              </a:spcBef>
            </a:pPr>
            <a:r>
              <a:rPr spc="-23" dirty="0"/>
              <a:t>Stakeholders</a:t>
            </a:r>
          </a:p>
          <a:p>
            <a:pPr>
              <a:spcBef>
                <a:spcPts val="53"/>
              </a:spcBef>
            </a:pPr>
            <a:endParaRPr sz="2625" dirty="0"/>
          </a:p>
          <a:p>
            <a:pPr marL="537210" indent="-519113">
              <a:buFont typeface="Wingdings"/>
              <a:buChar char=""/>
              <a:tabLst>
                <a:tab pos="537210" algn="l"/>
                <a:tab pos="538163" algn="l"/>
              </a:tabLst>
            </a:pPr>
            <a:r>
              <a:rPr sz="2700" spc="-15" dirty="0"/>
              <a:t>Provide regular</a:t>
            </a:r>
            <a:r>
              <a:rPr sz="2700" spc="-23" dirty="0"/>
              <a:t> </a:t>
            </a:r>
            <a:r>
              <a:rPr sz="2700" spc="-15" dirty="0"/>
              <a:t>updates</a:t>
            </a:r>
            <a:endParaRPr sz="2700" dirty="0"/>
          </a:p>
          <a:p>
            <a:pPr marL="537210" indent="-519113">
              <a:spcBef>
                <a:spcPts val="1800"/>
              </a:spcBef>
              <a:buFont typeface="Wingdings"/>
              <a:buChar char=""/>
              <a:tabLst>
                <a:tab pos="537210" algn="l"/>
                <a:tab pos="538163" algn="l"/>
              </a:tabLst>
            </a:pPr>
            <a:r>
              <a:rPr sz="2700" spc="-15" dirty="0"/>
              <a:t>Establish </a:t>
            </a:r>
            <a:r>
              <a:rPr sz="2700" dirty="0"/>
              <a:t>and </a:t>
            </a:r>
            <a:r>
              <a:rPr sz="2700" spc="-15" dirty="0"/>
              <a:t>follow </a:t>
            </a:r>
            <a:r>
              <a:rPr sz="2700" spc="-8" dirty="0"/>
              <a:t>agreed</a:t>
            </a:r>
            <a:r>
              <a:rPr sz="2700" spc="-30" dirty="0"/>
              <a:t> </a:t>
            </a:r>
            <a:r>
              <a:rPr sz="2700" spc="-15" dirty="0"/>
              <a:t>communication</a:t>
            </a:r>
            <a:r>
              <a:rPr lang="en-US" sz="2700" spc="-15" dirty="0"/>
              <a:t> channels</a:t>
            </a:r>
            <a:endParaRPr sz="4125" dirty="0"/>
          </a:p>
          <a:p>
            <a:pPr marL="537210" indent="-519113">
              <a:buFont typeface="Wingdings"/>
              <a:buChar char=""/>
              <a:tabLst>
                <a:tab pos="537210" algn="l"/>
                <a:tab pos="538163" algn="l"/>
              </a:tabLst>
            </a:pPr>
            <a:r>
              <a:rPr sz="2700" dirty="0"/>
              <a:t>Be </a:t>
            </a:r>
            <a:r>
              <a:rPr sz="2700" spc="-15" dirty="0"/>
              <a:t>proactive </a:t>
            </a:r>
            <a:r>
              <a:rPr sz="2700" dirty="0"/>
              <a:t>in the</a:t>
            </a:r>
            <a:r>
              <a:rPr sz="2700" spc="-15" dirty="0"/>
              <a:t> communication</a:t>
            </a:r>
            <a:endParaRPr sz="2700" dirty="0"/>
          </a:p>
          <a:p>
            <a:pPr marL="537210" indent="-519113">
              <a:spcBef>
                <a:spcPts val="1800"/>
              </a:spcBef>
              <a:buFont typeface="Wingdings"/>
              <a:buChar char=""/>
              <a:tabLst>
                <a:tab pos="537210" algn="l"/>
                <a:tab pos="538163" algn="l"/>
              </a:tabLst>
            </a:pPr>
            <a:r>
              <a:rPr sz="2700" spc="-23" dirty="0"/>
              <a:t>Keep </a:t>
            </a:r>
            <a:r>
              <a:rPr sz="2700" spc="-38" dirty="0"/>
              <a:t>key </a:t>
            </a:r>
            <a:r>
              <a:rPr sz="2700" spc="-23" dirty="0"/>
              <a:t>stakeholders</a:t>
            </a:r>
            <a:r>
              <a:rPr sz="2700" spc="30" dirty="0"/>
              <a:t> </a:t>
            </a:r>
            <a:r>
              <a:rPr sz="2700" spc="-23" dirty="0"/>
              <a:t>engaged</a:t>
            </a:r>
            <a:endParaRPr sz="2700" dirty="0"/>
          </a:p>
          <a:p>
            <a:pPr>
              <a:lnSpc>
                <a:spcPct val="100000"/>
              </a:lnSpc>
            </a:pPr>
            <a:endParaRPr sz="3000" dirty="0"/>
          </a:p>
          <a:p>
            <a:pPr>
              <a:spcBef>
                <a:spcPts val="30"/>
              </a:spcBef>
            </a:pPr>
            <a:endParaRPr sz="2250" dirty="0"/>
          </a:p>
          <a:p>
            <a:pPr marL="1211580" marR="7620">
              <a:lnSpc>
                <a:spcPts val="2909"/>
              </a:lnSpc>
            </a:pPr>
            <a:r>
              <a:rPr sz="2700" dirty="0"/>
              <a:t>Be the </a:t>
            </a:r>
            <a:r>
              <a:rPr sz="2700" spc="-15" dirty="0"/>
              <a:t>first </a:t>
            </a:r>
            <a:r>
              <a:rPr sz="2700" dirty="0"/>
              <a:t>one </a:t>
            </a:r>
            <a:r>
              <a:rPr sz="2700" spc="-15" dirty="0"/>
              <a:t>to </a:t>
            </a:r>
            <a:r>
              <a:rPr sz="2700" spc="-8" dirty="0"/>
              <a:t>deliver </a:t>
            </a:r>
            <a:r>
              <a:rPr sz="2700" dirty="0"/>
              <a:t>bad </a:t>
            </a:r>
            <a:r>
              <a:rPr sz="2700" spc="-15" dirty="0"/>
              <a:t>news </a:t>
            </a:r>
            <a:r>
              <a:rPr sz="2700" dirty="0"/>
              <a:t>or</a:t>
            </a:r>
            <a:r>
              <a:rPr sz="2700" spc="-143" dirty="0"/>
              <a:t> </a:t>
            </a:r>
            <a:r>
              <a:rPr sz="2700" spc="-15" dirty="0"/>
              <a:t>you  </a:t>
            </a:r>
            <a:r>
              <a:rPr sz="2700" spc="-23" dirty="0"/>
              <a:t>may </a:t>
            </a:r>
            <a:r>
              <a:rPr sz="2700" dirty="0"/>
              <a:t>lose </a:t>
            </a:r>
            <a:r>
              <a:rPr sz="2700" spc="-15" dirty="0"/>
              <a:t>your</a:t>
            </a:r>
            <a:r>
              <a:rPr sz="2700" spc="15" dirty="0"/>
              <a:t> </a:t>
            </a:r>
            <a:r>
              <a:rPr sz="2700" spc="-15" dirty="0"/>
              <a:t>credibility!</a:t>
            </a:r>
            <a:endParaRPr sz="2700" dirty="0"/>
          </a:p>
        </p:txBody>
      </p:sp>
      <p:grpSp>
        <p:nvGrpSpPr>
          <p:cNvPr id="9" name="object 9"/>
          <p:cNvGrpSpPr/>
          <p:nvPr/>
        </p:nvGrpSpPr>
        <p:grpSpPr>
          <a:xfrm>
            <a:off x="639126" y="4937950"/>
            <a:ext cx="10268901" cy="4487228"/>
            <a:chOff x="426084" y="3291966"/>
            <a:chExt cx="6845934" cy="2991485"/>
          </a:xfrm>
        </p:grpSpPr>
        <p:sp>
          <p:nvSpPr>
            <p:cNvPr id="10" name="object 10"/>
            <p:cNvSpPr/>
            <p:nvPr/>
          </p:nvSpPr>
          <p:spPr>
            <a:xfrm>
              <a:off x="6637019" y="5616701"/>
              <a:ext cx="634746" cy="666750"/>
            </a:xfrm>
            <a:prstGeom prst="rect">
              <a:avLst/>
            </a:prstGeom>
            <a:blipFill>
              <a:blip r:embed="rId4" cstate="print"/>
              <a:stretch>
                <a:fillRect/>
              </a:stretch>
            </a:blipFill>
          </p:spPr>
          <p:txBody>
            <a:bodyPr wrap="square" lIns="0" tIns="0" rIns="0" bIns="0" rtlCol="0"/>
            <a:lstStyle/>
            <a:p>
              <a:endParaRPr sz="2700"/>
            </a:p>
          </p:txBody>
        </p:sp>
        <p:sp>
          <p:nvSpPr>
            <p:cNvPr id="11" name="object 11"/>
            <p:cNvSpPr/>
            <p:nvPr/>
          </p:nvSpPr>
          <p:spPr>
            <a:xfrm>
              <a:off x="432434" y="3298316"/>
              <a:ext cx="1188720" cy="403225"/>
            </a:xfrm>
            <a:custGeom>
              <a:avLst/>
              <a:gdLst/>
              <a:ahLst/>
              <a:cxnLst/>
              <a:rect l="l" t="t" r="r" b="b"/>
              <a:pathLst>
                <a:path w="1188720" h="403225">
                  <a:moveTo>
                    <a:pt x="1114171" y="0"/>
                  </a:moveTo>
                  <a:lnTo>
                    <a:pt x="0" y="0"/>
                  </a:lnTo>
                  <a:lnTo>
                    <a:pt x="0" y="403098"/>
                  </a:lnTo>
                  <a:lnTo>
                    <a:pt x="1114171" y="403098"/>
                  </a:lnTo>
                  <a:lnTo>
                    <a:pt x="1188720" y="201549"/>
                  </a:lnTo>
                  <a:lnTo>
                    <a:pt x="1114171" y="0"/>
                  </a:lnTo>
                  <a:close/>
                </a:path>
              </a:pathLst>
            </a:custGeom>
            <a:solidFill>
              <a:srgbClr val="4966AC"/>
            </a:solidFill>
          </p:spPr>
          <p:txBody>
            <a:bodyPr wrap="square" lIns="0" tIns="0" rIns="0" bIns="0" rtlCol="0"/>
            <a:lstStyle/>
            <a:p>
              <a:endParaRPr sz="2700"/>
            </a:p>
          </p:txBody>
        </p:sp>
        <p:sp>
          <p:nvSpPr>
            <p:cNvPr id="12" name="object 12"/>
            <p:cNvSpPr/>
            <p:nvPr/>
          </p:nvSpPr>
          <p:spPr>
            <a:xfrm>
              <a:off x="432434" y="3298316"/>
              <a:ext cx="1188720" cy="403225"/>
            </a:xfrm>
            <a:custGeom>
              <a:avLst/>
              <a:gdLst/>
              <a:ahLst/>
              <a:cxnLst/>
              <a:rect l="l" t="t" r="r" b="b"/>
              <a:pathLst>
                <a:path w="1188720" h="403225">
                  <a:moveTo>
                    <a:pt x="0" y="0"/>
                  </a:moveTo>
                  <a:lnTo>
                    <a:pt x="1114171" y="0"/>
                  </a:lnTo>
                  <a:lnTo>
                    <a:pt x="1188720" y="201549"/>
                  </a:lnTo>
                  <a:lnTo>
                    <a:pt x="1114171" y="403098"/>
                  </a:lnTo>
                  <a:lnTo>
                    <a:pt x="0" y="403098"/>
                  </a:lnTo>
                  <a:lnTo>
                    <a:pt x="0" y="0"/>
                  </a:lnTo>
                  <a:close/>
                </a:path>
              </a:pathLst>
            </a:custGeom>
            <a:ln w="12699">
              <a:solidFill>
                <a:srgbClr val="34487C"/>
              </a:solidFill>
            </a:ln>
          </p:spPr>
          <p:txBody>
            <a:bodyPr wrap="square" lIns="0" tIns="0" rIns="0" bIns="0" rtlCol="0"/>
            <a:lstStyle/>
            <a:p>
              <a:endParaRPr sz="2700"/>
            </a:p>
          </p:txBody>
        </p:sp>
      </p:grpSp>
      <p:sp>
        <p:nvSpPr>
          <p:cNvPr id="13" name="object 13"/>
          <p:cNvSpPr txBox="1"/>
          <p:nvPr/>
        </p:nvSpPr>
        <p:spPr>
          <a:xfrm>
            <a:off x="2692909" y="5013199"/>
            <a:ext cx="4708208" cy="434734"/>
          </a:xfrm>
          <a:prstGeom prst="rect">
            <a:avLst/>
          </a:prstGeom>
        </p:spPr>
        <p:txBody>
          <a:bodyPr vert="horz" wrap="square" lIns="0" tIns="19050" rIns="0" bIns="0" rtlCol="0">
            <a:spAutoFit/>
          </a:bodyPr>
          <a:lstStyle/>
          <a:p>
            <a:pPr marL="537210" indent="-519113">
              <a:spcBef>
                <a:spcPts val="150"/>
              </a:spcBef>
              <a:buFont typeface="Wingdings"/>
              <a:buChar char=""/>
              <a:tabLst>
                <a:tab pos="537210" algn="l"/>
                <a:tab pos="538163" algn="l"/>
              </a:tabLst>
            </a:pPr>
            <a:r>
              <a:rPr sz="2700" b="1" spc="-15" dirty="0">
                <a:solidFill>
                  <a:srgbClr val="0075B1"/>
                </a:solidFill>
                <a:latin typeface="Carlito"/>
                <a:cs typeface="Carlito"/>
              </a:rPr>
              <a:t>Prepare </a:t>
            </a:r>
            <a:r>
              <a:rPr sz="2700" b="1" dirty="0">
                <a:solidFill>
                  <a:srgbClr val="0075B1"/>
                </a:solidFill>
                <a:latin typeface="Carlito"/>
                <a:cs typeface="Carlito"/>
              </a:rPr>
              <a:t>the </a:t>
            </a:r>
            <a:r>
              <a:rPr sz="2700" b="1" spc="-15" dirty="0">
                <a:solidFill>
                  <a:srgbClr val="0075B1"/>
                </a:solidFill>
                <a:latin typeface="Carlito"/>
                <a:cs typeface="Carlito"/>
              </a:rPr>
              <a:t>team</a:t>
            </a:r>
            <a:r>
              <a:rPr sz="2700" b="1" spc="-83" dirty="0">
                <a:solidFill>
                  <a:srgbClr val="0075B1"/>
                </a:solidFill>
                <a:latin typeface="Carlito"/>
                <a:cs typeface="Carlito"/>
              </a:rPr>
              <a:t> </a:t>
            </a:r>
            <a:r>
              <a:rPr sz="2700" b="1" spc="-15" dirty="0">
                <a:solidFill>
                  <a:srgbClr val="0075B1"/>
                </a:solidFill>
                <a:latin typeface="Carlito"/>
                <a:cs typeface="Carlito"/>
              </a:rPr>
              <a:t>adequately</a:t>
            </a:r>
            <a:endParaRPr sz="2700">
              <a:latin typeface="Carlito"/>
              <a:cs typeface="Carlito"/>
            </a:endParaRPr>
          </a:p>
        </p:txBody>
      </p:sp>
      <p:sp>
        <p:nvSpPr>
          <p:cNvPr id="14" name="object 14"/>
          <p:cNvSpPr txBox="1"/>
          <p:nvPr/>
        </p:nvSpPr>
        <p:spPr>
          <a:xfrm>
            <a:off x="1022222" y="5003293"/>
            <a:ext cx="980123" cy="434734"/>
          </a:xfrm>
          <a:prstGeom prst="rect">
            <a:avLst/>
          </a:prstGeom>
        </p:spPr>
        <p:txBody>
          <a:bodyPr vert="horz" wrap="square" lIns="0" tIns="19050" rIns="0" bIns="0" rtlCol="0">
            <a:spAutoFit/>
          </a:bodyPr>
          <a:lstStyle/>
          <a:p>
            <a:pPr marL="19050">
              <a:spcBef>
                <a:spcPts val="150"/>
              </a:spcBef>
            </a:pPr>
            <a:r>
              <a:rPr sz="2700" b="1" dirty="0">
                <a:solidFill>
                  <a:srgbClr val="FFFFFF"/>
                </a:solidFill>
                <a:latin typeface="Carlito"/>
                <a:cs typeface="Carlito"/>
              </a:rPr>
              <a:t>B</a:t>
            </a:r>
            <a:r>
              <a:rPr sz="2700" b="1" spc="-23" dirty="0">
                <a:solidFill>
                  <a:srgbClr val="FFFFFF"/>
                </a:solidFill>
                <a:latin typeface="Carlito"/>
                <a:cs typeface="Carlito"/>
              </a:rPr>
              <a:t>e</a:t>
            </a:r>
            <a:r>
              <a:rPr sz="2700" b="1" spc="-45" dirty="0">
                <a:solidFill>
                  <a:srgbClr val="FFFFFF"/>
                </a:solidFill>
                <a:latin typeface="Carlito"/>
                <a:cs typeface="Carlito"/>
              </a:rPr>
              <a:t>f</a:t>
            </a:r>
            <a:r>
              <a:rPr sz="2700" b="1" dirty="0">
                <a:solidFill>
                  <a:srgbClr val="FFFFFF"/>
                </a:solidFill>
                <a:latin typeface="Carlito"/>
                <a:cs typeface="Carlito"/>
              </a:rPr>
              <a:t>o</a:t>
            </a:r>
            <a:r>
              <a:rPr sz="2700" b="1" spc="-30" dirty="0">
                <a:solidFill>
                  <a:srgbClr val="FFFFFF"/>
                </a:solidFill>
                <a:latin typeface="Carlito"/>
                <a:cs typeface="Carlito"/>
              </a:rPr>
              <a:t>r</a:t>
            </a:r>
            <a:r>
              <a:rPr sz="2700" b="1" dirty="0">
                <a:solidFill>
                  <a:srgbClr val="FFFFFF"/>
                </a:solidFill>
                <a:latin typeface="Carlito"/>
                <a:cs typeface="Carlito"/>
              </a:rPr>
              <a:t>e</a:t>
            </a:r>
            <a:endParaRPr sz="2700">
              <a:latin typeface="Carlito"/>
              <a:cs typeface="Carlito"/>
            </a:endParaRPr>
          </a:p>
        </p:txBody>
      </p:sp>
      <p:grpSp>
        <p:nvGrpSpPr>
          <p:cNvPr id="15" name="object 15"/>
          <p:cNvGrpSpPr/>
          <p:nvPr/>
        </p:nvGrpSpPr>
        <p:grpSpPr>
          <a:xfrm>
            <a:off x="639126" y="5940361"/>
            <a:ext cx="1929765" cy="1507808"/>
            <a:chOff x="426084" y="3960240"/>
            <a:chExt cx="1286510" cy="1005205"/>
          </a:xfrm>
        </p:grpSpPr>
        <p:sp>
          <p:nvSpPr>
            <p:cNvPr id="16" name="object 16"/>
            <p:cNvSpPr/>
            <p:nvPr/>
          </p:nvSpPr>
          <p:spPr>
            <a:xfrm>
              <a:off x="432434" y="3966590"/>
              <a:ext cx="1273810" cy="992505"/>
            </a:xfrm>
            <a:custGeom>
              <a:avLst/>
              <a:gdLst/>
              <a:ahLst/>
              <a:cxnLst/>
              <a:rect l="l" t="t" r="r" b="b"/>
              <a:pathLst>
                <a:path w="1273810" h="992504">
                  <a:moveTo>
                    <a:pt x="1094613" y="0"/>
                  </a:moveTo>
                  <a:lnTo>
                    <a:pt x="0" y="0"/>
                  </a:lnTo>
                  <a:lnTo>
                    <a:pt x="0" y="992123"/>
                  </a:lnTo>
                  <a:lnTo>
                    <a:pt x="1094613" y="992123"/>
                  </a:lnTo>
                  <a:lnTo>
                    <a:pt x="1273302" y="496061"/>
                  </a:lnTo>
                  <a:lnTo>
                    <a:pt x="1094613" y="0"/>
                  </a:lnTo>
                  <a:close/>
                </a:path>
              </a:pathLst>
            </a:custGeom>
            <a:solidFill>
              <a:srgbClr val="4966AC"/>
            </a:solidFill>
          </p:spPr>
          <p:txBody>
            <a:bodyPr wrap="square" lIns="0" tIns="0" rIns="0" bIns="0" rtlCol="0"/>
            <a:lstStyle/>
            <a:p>
              <a:endParaRPr sz="2700"/>
            </a:p>
          </p:txBody>
        </p:sp>
        <p:sp>
          <p:nvSpPr>
            <p:cNvPr id="17" name="object 17"/>
            <p:cNvSpPr/>
            <p:nvPr/>
          </p:nvSpPr>
          <p:spPr>
            <a:xfrm>
              <a:off x="432434" y="3966590"/>
              <a:ext cx="1273810" cy="992505"/>
            </a:xfrm>
            <a:custGeom>
              <a:avLst/>
              <a:gdLst/>
              <a:ahLst/>
              <a:cxnLst/>
              <a:rect l="l" t="t" r="r" b="b"/>
              <a:pathLst>
                <a:path w="1273810" h="992504">
                  <a:moveTo>
                    <a:pt x="0" y="0"/>
                  </a:moveTo>
                  <a:lnTo>
                    <a:pt x="1094613" y="0"/>
                  </a:lnTo>
                  <a:lnTo>
                    <a:pt x="1273302" y="496061"/>
                  </a:lnTo>
                  <a:lnTo>
                    <a:pt x="1094613" y="992123"/>
                  </a:lnTo>
                  <a:lnTo>
                    <a:pt x="0" y="992123"/>
                  </a:lnTo>
                  <a:lnTo>
                    <a:pt x="0" y="0"/>
                  </a:lnTo>
                  <a:close/>
                </a:path>
              </a:pathLst>
            </a:custGeom>
            <a:ln w="12700">
              <a:solidFill>
                <a:srgbClr val="34487C"/>
              </a:solidFill>
            </a:ln>
          </p:spPr>
          <p:txBody>
            <a:bodyPr wrap="square" lIns="0" tIns="0" rIns="0" bIns="0" rtlCol="0"/>
            <a:lstStyle/>
            <a:p>
              <a:endParaRPr sz="2700"/>
            </a:p>
          </p:txBody>
        </p:sp>
      </p:grpSp>
      <p:sp>
        <p:nvSpPr>
          <p:cNvPr id="18" name="object 18"/>
          <p:cNvSpPr txBox="1"/>
          <p:nvPr/>
        </p:nvSpPr>
        <p:spPr>
          <a:xfrm>
            <a:off x="1040129" y="6447283"/>
            <a:ext cx="990600" cy="434734"/>
          </a:xfrm>
          <a:prstGeom prst="rect">
            <a:avLst/>
          </a:prstGeom>
        </p:spPr>
        <p:txBody>
          <a:bodyPr vert="horz" wrap="square" lIns="0" tIns="19050" rIns="0" bIns="0" rtlCol="0">
            <a:spAutoFit/>
          </a:bodyPr>
          <a:lstStyle/>
          <a:p>
            <a:pPr marL="19050">
              <a:spcBef>
                <a:spcPts val="150"/>
              </a:spcBef>
            </a:pPr>
            <a:r>
              <a:rPr sz="2700" b="1" spc="-8" dirty="0">
                <a:solidFill>
                  <a:srgbClr val="FFFFFF"/>
                </a:solidFill>
                <a:latin typeface="Carlito"/>
                <a:cs typeface="Carlito"/>
              </a:rPr>
              <a:t>During</a:t>
            </a:r>
            <a:endParaRPr sz="2700">
              <a:latin typeface="Carlito"/>
              <a:cs typeface="Carlito"/>
            </a:endParaRPr>
          </a:p>
        </p:txBody>
      </p:sp>
      <p:grpSp>
        <p:nvGrpSpPr>
          <p:cNvPr id="19" name="object 19"/>
          <p:cNvGrpSpPr/>
          <p:nvPr/>
        </p:nvGrpSpPr>
        <p:grpSpPr>
          <a:xfrm>
            <a:off x="639126" y="7790879"/>
            <a:ext cx="1891665" cy="949643"/>
            <a:chOff x="426084" y="5193919"/>
            <a:chExt cx="1261110" cy="633095"/>
          </a:xfrm>
        </p:grpSpPr>
        <p:sp>
          <p:nvSpPr>
            <p:cNvPr id="20" name="object 20"/>
            <p:cNvSpPr/>
            <p:nvPr/>
          </p:nvSpPr>
          <p:spPr>
            <a:xfrm>
              <a:off x="432434" y="5200269"/>
              <a:ext cx="1248410" cy="620395"/>
            </a:xfrm>
            <a:custGeom>
              <a:avLst/>
              <a:gdLst/>
              <a:ahLst/>
              <a:cxnLst/>
              <a:rect l="l" t="t" r="r" b="b"/>
              <a:pathLst>
                <a:path w="1248410" h="620395">
                  <a:moveTo>
                    <a:pt x="1136396" y="0"/>
                  </a:moveTo>
                  <a:lnTo>
                    <a:pt x="0" y="0"/>
                  </a:lnTo>
                  <a:lnTo>
                    <a:pt x="0" y="620267"/>
                  </a:lnTo>
                  <a:lnTo>
                    <a:pt x="1136396" y="620267"/>
                  </a:lnTo>
                  <a:lnTo>
                    <a:pt x="1248156" y="310133"/>
                  </a:lnTo>
                  <a:lnTo>
                    <a:pt x="1136396" y="0"/>
                  </a:lnTo>
                  <a:close/>
                </a:path>
              </a:pathLst>
            </a:custGeom>
            <a:solidFill>
              <a:srgbClr val="4966AC"/>
            </a:solidFill>
          </p:spPr>
          <p:txBody>
            <a:bodyPr wrap="square" lIns="0" tIns="0" rIns="0" bIns="0" rtlCol="0"/>
            <a:lstStyle/>
            <a:p>
              <a:endParaRPr sz="2700"/>
            </a:p>
          </p:txBody>
        </p:sp>
        <p:sp>
          <p:nvSpPr>
            <p:cNvPr id="21" name="object 21"/>
            <p:cNvSpPr/>
            <p:nvPr/>
          </p:nvSpPr>
          <p:spPr>
            <a:xfrm>
              <a:off x="432434" y="5200269"/>
              <a:ext cx="1248410" cy="620395"/>
            </a:xfrm>
            <a:custGeom>
              <a:avLst/>
              <a:gdLst/>
              <a:ahLst/>
              <a:cxnLst/>
              <a:rect l="l" t="t" r="r" b="b"/>
              <a:pathLst>
                <a:path w="1248410" h="620395">
                  <a:moveTo>
                    <a:pt x="0" y="0"/>
                  </a:moveTo>
                  <a:lnTo>
                    <a:pt x="1136396" y="0"/>
                  </a:lnTo>
                  <a:lnTo>
                    <a:pt x="1248156" y="310133"/>
                  </a:lnTo>
                  <a:lnTo>
                    <a:pt x="1136396" y="620267"/>
                  </a:lnTo>
                  <a:lnTo>
                    <a:pt x="0" y="620267"/>
                  </a:lnTo>
                  <a:lnTo>
                    <a:pt x="0" y="0"/>
                  </a:lnTo>
                  <a:close/>
                </a:path>
              </a:pathLst>
            </a:custGeom>
            <a:ln w="12700">
              <a:solidFill>
                <a:srgbClr val="34487C"/>
              </a:solidFill>
            </a:ln>
          </p:spPr>
          <p:txBody>
            <a:bodyPr wrap="square" lIns="0" tIns="0" rIns="0" bIns="0" rtlCol="0"/>
            <a:lstStyle/>
            <a:p>
              <a:endParaRPr sz="2700"/>
            </a:p>
          </p:txBody>
        </p:sp>
      </p:grpSp>
      <p:sp>
        <p:nvSpPr>
          <p:cNvPr id="22" name="object 22"/>
          <p:cNvSpPr txBox="1"/>
          <p:nvPr/>
        </p:nvSpPr>
        <p:spPr>
          <a:xfrm>
            <a:off x="1160145" y="8019287"/>
            <a:ext cx="763905" cy="434734"/>
          </a:xfrm>
          <a:prstGeom prst="rect">
            <a:avLst/>
          </a:prstGeom>
        </p:spPr>
        <p:txBody>
          <a:bodyPr vert="horz" wrap="square" lIns="0" tIns="19050" rIns="0" bIns="0" rtlCol="0">
            <a:spAutoFit/>
          </a:bodyPr>
          <a:lstStyle/>
          <a:p>
            <a:pPr marL="19050">
              <a:spcBef>
                <a:spcPts val="150"/>
              </a:spcBef>
            </a:pPr>
            <a:r>
              <a:rPr sz="2700" b="1" dirty="0">
                <a:solidFill>
                  <a:srgbClr val="FFFFFF"/>
                </a:solidFill>
                <a:latin typeface="Carlito"/>
                <a:cs typeface="Carlito"/>
              </a:rPr>
              <a:t>Af</a:t>
            </a:r>
            <a:r>
              <a:rPr sz="2700" b="1" spc="-38" dirty="0">
                <a:solidFill>
                  <a:srgbClr val="FFFFFF"/>
                </a:solidFill>
                <a:latin typeface="Carlito"/>
                <a:cs typeface="Carlito"/>
              </a:rPr>
              <a:t>t</a:t>
            </a:r>
            <a:r>
              <a:rPr sz="2700" b="1" spc="-8" dirty="0">
                <a:solidFill>
                  <a:srgbClr val="FFFFFF"/>
                </a:solidFill>
                <a:latin typeface="Carlito"/>
                <a:cs typeface="Carlito"/>
              </a:rPr>
              <a:t>er</a:t>
            </a:r>
            <a:endParaRPr sz="2700">
              <a:latin typeface="Carlito"/>
              <a:cs typeface="Carlito"/>
            </a:endParaRPr>
          </a:p>
        </p:txBody>
      </p:sp>
      <p:sp>
        <p:nvSpPr>
          <p:cNvPr id="25" name="object 25"/>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13</a:t>
            </a:fld>
            <a:endParaRPr spc="-8" dirty="0"/>
          </a:p>
        </p:txBody>
      </p:sp>
      <p:sp>
        <p:nvSpPr>
          <p:cNvPr id="23" name="object 23"/>
          <p:cNvSpPr txBox="1"/>
          <p:nvPr/>
        </p:nvSpPr>
        <p:spPr>
          <a:xfrm>
            <a:off x="2694050" y="5793866"/>
            <a:ext cx="6031230" cy="1611980"/>
          </a:xfrm>
          <a:prstGeom prst="rect">
            <a:avLst/>
          </a:prstGeom>
        </p:spPr>
        <p:txBody>
          <a:bodyPr vert="horz" wrap="square" lIns="0" tIns="133350" rIns="0" bIns="0" rtlCol="0">
            <a:spAutoFit/>
          </a:bodyPr>
          <a:lstStyle/>
          <a:p>
            <a:pPr marL="537210" indent="-519113">
              <a:spcBef>
                <a:spcPts val="1050"/>
              </a:spcBef>
              <a:buFont typeface="Wingdings"/>
              <a:buChar char=""/>
              <a:tabLst>
                <a:tab pos="537210" algn="l"/>
                <a:tab pos="538163" algn="l"/>
              </a:tabLst>
            </a:pPr>
            <a:r>
              <a:rPr sz="2700" b="1" dirty="0">
                <a:solidFill>
                  <a:srgbClr val="0075B1"/>
                </a:solidFill>
                <a:latin typeface="Carlito"/>
                <a:cs typeface="Carlito"/>
              </a:rPr>
              <a:t>Lead and</a:t>
            </a:r>
            <a:r>
              <a:rPr sz="2700" b="1" spc="-23" dirty="0">
                <a:solidFill>
                  <a:srgbClr val="0075B1"/>
                </a:solidFill>
                <a:latin typeface="Carlito"/>
                <a:cs typeface="Carlito"/>
              </a:rPr>
              <a:t> </a:t>
            </a:r>
            <a:r>
              <a:rPr sz="2700" b="1" spc="-15" dirty="0">
                <a:solidFill>
                  <a:srgbClr val="0075B1"/>
                </a:solidFill>
                <a:latin typeface="Carlito"/>
                <a:cs typeface="Carlito"/>
              </a:rPr>
              <a:t>coordinate</a:t>
            </a:r>
            <a:endParaRPr sz="2700">
              <a:latin typeface="Carlito"/>
              <a:cs typeface="Carlito"/>
            </a:endParaRPr>
          </a:p>
          <a:p>
            <a:pPr marL="537210" indent="-519113">
              <a:spcBef>
                <a:spcPts val="900"/>
              </a:spcBef>
              <a:buFont typeface="Wingdings"/>
              <a:buChar char=""/>
              <a:tabLst>
                <a:tab pos="537210" algn="l"/>
                <a:tab pos="538163" algn="l"/>
              </a:tabLst>
            </a:pPr>
            <a:r>
              <a:rPr sz="2700" b="1" spc="-15" dirty="0">
                <a:solidFill>
                  <a:srgbClr val="0075B1"/>
                </a:solidFill>
                <a:latin typeface="Carlito"/>
                <a:cs typeface="Carlito"/>
              </a:rPr>
              <a:t>Correct </a:t>
            </a:r>
            <a:r>
              <a:rPr sz="2700" b="1" dirty="0">
                <a:solidFill>
                  <a:srgbClr val="0075B1"/>
                </a:solidFill>
                <a:latin typeface="Carlito"/>
                <a:cs typeface="Carlito"/>
              </a:rPr>
              <a:t>and </a:t>
            </a:r>
            <a:r>
              <a:rPr sz="2700" b="1" spc="-23" dirty="0">
                <a:solidFill>
                  <a:srgbClr val="0075B1"/>
                </a:solidFill>
                <a:latin typeface="Carlito"/>
                <a:cs typeface="Carlito"/>
              </a:rPr>
              <a:t>make </a:t>
            </a:r>
            <a:r>
              <a:rPr sz="2700" b="1" spc="-15" dirty="0">
                <a:solidFill>
                  <a:srgbClr val="0075B1"/>
                </a:solidFill>
                <a:latin typeface="Carlito"/>
                <a:cs typeface="Carlito"/>
              </a:rPr>
              <a:t>changes </a:t>
            </a:r>
            <a:r>
              <a:rPr sz="2700" b="1" dirty="0">
                <a:solidFill>
                  <a:srgbClr val="0075B1"/>
                </a:solidFill>
                <a:latin typeface="Carlito"/>
                <a:cs typeface="Carlito"/>
              </a:rPr>
              <a:t>if</a:t>
            </a:r>
            <a:r>
              <a:rPr sz="2700" b="1" spc="-75" dirty="0">
                <a:solidFill>
                  <a:srgbClr val="0075B1"/>
                </a:solidFill>
                <a:latin typeface="Carlito"/>
                <a:cs typeface="Carlito"/>
              </a:rPr>
              <a:t> </a:t>
            </a:r>
            <a:r>
              <a:rPr sz="2700" b="1" spc="-8" dirty="0">
                <a:solidFill>
                  <a:srgbClr val="0075B1"/>
                </a:solidFill>
                <a:latin typeface="Carlito"/>
                <a:cs typeface="Carlito"/>
              </a:rPr>
              <a:t>necessary</a:t>
            </a:r>
            <a:endParaRPr sz="2700">
              <a:latin typeface="Carlito"/>
              <a:cs typeface="Carlito"/>
            </a:endParaRPr>
          </a:p>
          <a:p>
            <a:pPr marL="537210" indent="-519113">
              <a:spcBef>
                <a:spcPts val="900"/>
              </a:spcBef>
              <a:buFont typeface="Wingdings"/>
              <a:buChar char=""/>
              <a:tabLst>
                <a:tab pos="537210" algn="l"/>
                <a:tab pos="538163" algn="l"/>
              </a:tabLst>
            </a:pPr>
            <a:r>
              <a:rPr sz="2700" b="1" spc="-15" dirty="0">
                <a:solidFill>
                  <a:srgbClr val="0075B1"/>
                </a:solidFill>
                <a:latin typeface="Carlito"/>
                <a:cs typeface="Carlito"/>
              </a:rPr>
              <a:t>Motivate</a:t>
            </a:r>
            <a:endParaRPr sz="2700">
              <a:latin typeface="Carlito"/>
              <a:cs typeface="Carlito"/>
            </a:endParaRPr>
          </a:p>
        </p:txBody>
      </p:sp>
      <p:sp>
        <p:nvSpPr>
          <p:cNvPr id="24" name="object 24"/>
          <p:cNvSpPr txBox="1"/>
          <p:nvPr/>
        </p:nvSpPr>
        <p:spPr>
          <a:xfrm>
            <a:off x="2687192" y="7525130"/>
            <a:ext cx="2560320" cy="1311898"/>
          </a:xfrm>
          <a:prstGeom prst="rect">
            <a:avLst/>
          </a:prstGeom>
        </p:spPr>
        <p:txBody>
          <a:bodyPr vert="horz" wrap="square" lIns="0" tIns="247650" rIns="0" bIns="0" rtlCol="0">
            <a:spAutoFit/>
          </a:bodyPr>
          <a:lstStyle/>
          <a:p>
            <a:pPr marL="537210" indent="-519113">
              <a:spcBef>
                <a:spcPts val="1950"/>
              </a:spcBef>
              <a:buFont typeface="Wingdings"/>
              <a:buChar char=""/>
              <a:tabLst>
                <a:tab pos="537210" algn="l"/>
                <a:tab pos="538163" algn="l"/>
              </a:tabLst>
            </a:pPr>
            <a:r>
              <a:rPr sz="2700" b="1" spc="-15" dirty="0">
                <a:solidFill>
                  <a:srgbClr val="0075B1"/>
                </a:solidFill>
                <a:latin typeface="Carlito"/>
                <a:cs typeface="Carlito"/>
              </a:rPr>
              <a:t>Give</a:t>
            </a:r>
            <a:r>
              <a:rPr sz="2700" b="1" spc="-98" dirty="0">
                <a:solidFill>
                  <a:srgbClr val="0075B1"/>
                </a:solidFill>
                <a:latin typeface="Carlito"/>
                <a:cs typeface="Carlito"/>
              </a:rPr>
              <a:t> </a:t>
            </a:r>
            <a:r>
              <a:rPr sz="2700" b="1" spc="-15" dirty="0">
                <a:solidFill>
                  <a:srgbClr val="0075B1"/>
                </a:solidFill>
                <a:latin typeface="Carlito"/>
                <a:cs typeface="Carlito"/>
              </a:rPr>
              <a:t>feedback</a:t>
            </a:r>
            <a:endParaRPr sz="2700">
              <a:latin typeface="Carlito"/>
              <a:cs typeface="Carlito"/>
            </a:endParaRPr>
          </a:p>
          <a:p>
            <a:pPr marL="537210" indent="-519113">
              <a:spcBef>
                <a:spcPts val="1800"/>
              </a:spcBef>
              <a:buFont typeface="Wingdings"/>
              <a:buChar char=""/>
              <a:tabLst>
                <a:tab pos="537210" algn="l"/>
                <a:tab pos="538163" algn="l"/>
              </a:tabLst>
            </a:pPr>
            <a:r>
              <a:rPr sz="2700" b="1" spc="-23" dirty="0">
                <a:solidFill>
                  <a:srgbClr val="0075B1"/>
                </a:solidFill>
                <a:latin typeface="Carlito"/>
                <a:cs typeface="Carlito"/>
              </a:rPr>
              <a:t>Congratulate</a:t>
            </a:r>
            <a:endParaRPr sz="2700">
              <a:latin typeface="Carlito"/>
              <a:cs typeface="Carli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796405" cy="10287000"/>
          </a:xfrm>
          <a:custGeom>
            <a:avLst/>
            <a:gdLst/>
            <a:ahLst/>
            <a:cxnLst/>
            <a:rect l="l" t="t" r="r" b="b"/>
            <a:pathLst>
              <a:path w="6796405" h="10287000">
                <a:moveTo>
                  <a:pt x="6428212" y="10286998"/>
                </a:moveTo>
                <a:lnTo>
                  <a:pt x="0" y="10286998"/>
                </a:lnTo>
                <a:lnTo>
                  <a:pt x="0" y="0"/>
                </a:lnTo>
                <a:lnTo>
                  <a:pt x="6428204" y="0"/>
                </a:lnTo>
                <a:lnTo>
                  <a:pt x="6474261" y="2874"/>
                </a:lnTo>
                <a:lnTo>
                  <a:pt x="6518640" y="11264"/>
                </a:lnTo>
                <a:lnTo>
                  <a:pt x="6560990" y="24822"/>
                </a:lnTo>
                <a:lnTo>
                  <a:pt x="6600960" y="43199"/>
                </a:lnTo>
                <a:lnTo>
                  <a:pt x="6638203" y="66047"/>
                </a:lnTo>
                <a:lnTo>
                  <a:pt x="6672370" y="93016"/>
                </a:lnTo>
                <a:lnTo>
                  <a:pt x="6703112" y="123759"/>
                </a:lnTo>
                <a:lnTo>
                  <a:pt x="6730081" y="157926"/>
                </a:lnTo>
                <a:lnTo>
                  <a:pt x="6752929" y="195169"/>
                </a:lnTo>
                <a:lnTo>
                  <a:pt x="6771306" y="235139"/>
                </a:lnTo>
                <a:lnTo>
                  <a:pt x="6784864" y="277488"/>
                </a:lnTo>
                <a:lnTo>
                  <a:pt x="6793255" y="321868"/>
                </a:lnTo>
                <a:lnTo>
                  <a:pt x="6796129" y="367928"/>
                </a:lnTo>
                <a:lnTo>
                  <a:pt x="6796129" y="9919070"/>
                </a:lnTo>
                <a:lnTo>
                  <a:pt x="6793255" y="9965131"/>
                </a:lnTo>
                <a:lnTo>
                  <a:pt x="6784864" y="10009510"/>
                </a:lnTo>
                <a:lnTo>
                  <a:pt x="6771306" y="10051859"/>
                </a:lnTo>
                <a:lnTo>
                  <a:pt x="6752929" y="10091829"/>
                </a:lnTo>
                <a:lnTo>
                  <a:pt x="6730081" y="10129072"/>
                </a:lnTo>
                <a:lnTo>
                  <a:pt x="6703112" y="10163239"/>
                </a:lnTo>
                <a:lnTo>
                  <a:pt x="6672370" y="10193981"/>
                </a:lnTo>
                <a:lnTo>
                  <a:pt x="6638203" y="10220951"/>
                </a:lnTo>
                <a:lnTo>
                  <a:pt x="6600960" y="10243798"/>
                </a:lnTo>
                <a:lnTo>
                  <a:pt x="6560990" y="10262175"/>
                </a:lnTo>
                <a:lnTo>
                  <a:pt x="6518640" y="10275733"/>
                </a:lnTo>
                <a:lnTo>
                  <a:pt x="6474261" y="10284124"/>
                </a:lnTo>
                <a:lnTo>
                  <a:pt x="6428212" y="10286998"/>
                </a:lnTo>
                <a:close/>
              </a:path>
            </a:pathLst>
          </a:custGeom>
          <a:solidFill>
            <a:srgbClr val="7DD957"/>
          </a:solidFill>
        </p:spPr>
        <p:txBody>
          <a:bodyPr wrap="square" lIns="0" tIns="0" rIns="0" bIns="0" rtlCol="0"/>
          <a:lstStyle/>
          <a:p>
            <a:endParaRPr/>
          </a:p>
        </p:txBody>
      </p:sp>
      <p:sp>
        <p:nvSpPr>
          <p:cNvPr id="3" name="object 3"/>
          <p:cNvSpPr txBox="1">
            <a:spLocks noGrp="1"/>
          </p:cNvSpPr>
          <p:nvPr>
            <p:ph type="title"/>
          </p:nvPr>
        </p:nvSpPr>
        <p:spPr>
          <a:xfrm>
            <a:off x="914401" y="1679493"/>
            <a:ext cx="5334000" cy="997709"/>
          </a:xfrm>
          <a:prstGeom prst="rect">
            <a:avLst/>
          </a:prstGeom>
        </p:spPr>
        <p:txBody>
          <a:bodyPr vert="horz" wrap="square" lIns="0" tIns="12700" rIns="0" bIns="0" rtlCol="0">
            <a:spAutoFit/>
          </a:bodyPr>
          <a:lstStyle/>
          <a:p>
            <a:pPr marL="12700">
              <a:lnSpc>
                <a:spcPct val="100000"/>
              </a:lnSpc>
              <a:spcBef>
                <a:spcPts val="100"/>
              </a:spcBef>
            </a:pPr>
            <a:r>
              <a:rPr lang="en-US" spc="55" dirty="0">
                <a:solidFill>
                  <a:srgbClr val="FFFFFF"/>
                </a:solidFill>
              </a:rPr>
              <a:t>Conclusion</a:t>
            </a:r>
            <a:endParaRPr spc="20" dirty="0">
              <a:solidFill>
                <a:srgbClr val="FFFFFF"/>
              </a:solidFill>
            </a:endParaRPr>
          </a:p>
        </p:txBody>
      </p:sp>
      <p:grpSp>
        <p:nvGrpSpPr>
          <p:cNvPr id="5" name="object 5"/>
          <p:cNvGrpSpPr/>
          <p:nvPr/>
        </p:nvGrpSpPr>
        <p:grpSpPr>
          <a:xfrm>
            <a:off x="6810260" y="342900"/>
            <a:ext cx="876300" cy="876300"/>
            <a:chOff x="7133794" y="1507578"/>
            <a:chExt cx="876300" cy="876300"/>
          </a:xfrm>
        </p:grpSpPr>
        <p:pic>
          <p:nvPicPr>
            <p:cNvPr id="6" name="object 6"/>
            <p:cNvPicPr/>
            <p:nvPr/>
          </p:nvPicPr>
          <p:blipFill>
            <a:blip r:embed="rId2" cstate="print"/>
            <a:stretch>
              <a:fillRect/>
            </a:stretch>
          </p:blipFill>
          <p:spPr>
            <a:xfrm>
              <a:off x="7133794" y="1507578"/>
              <a:ext cx="875835" cy="875835"/>
            </a:xfrm>
            <a:prstGeom prst="rect">
              <a:avLst/>
            </a:prstGeom>
          </p:spPr>
        </p:pic>
        <p:sp>
          <p:nvSpPr>
            <p:cNvPr id="7" name="object 7"/>
            <p:cNvSpPr/>
            <p:nvPr/>
          </p:nvSpPr>
          <p:spPr>
            <a:xfrm>
              <a:off x="7281720" y="1654957"/>
              <a:ext cx="577850" cy="577850"/>
            </a:xfrm>
            <a:custGeom>
              <a:avLst/>
              <a:gdLst/>
              <a:ahLst/>
              <a:cxnLst/>
              <a:rect l="l" t="t" r="r" b="b"/>
              <a:pathLst>
                <a:path w="577850" h="577850">
                  <a:moveTo>
                    <a:pt x="288850" y="577699"/>
                  </a:moveTo>
                  <a:lnTo>
                    <a:pt x="241996" y="573918"/>
                  </a:lnTo>
                  <a:lnTo>
                    <a:pt x="197550" y="562973"/>
                  </a:lnTo>
                  <a:lnTo>
                    <a:pt x="156106" y="545458"/>
                  </a:lnTo>
                  <a:lnTo>
                    <a:pt x="118258" y="521967"/>
                  </a:lnTo>
                  <a:lnTo>
                    <a:pt x="84601" y="493097"/>
                  </a:lnTo>
                  <a:lnTo>
                    <a:pt x="55730" y="459440"/>
                  </a:lnTo>
                  <a:lnTo>
                    <a:pt x="32240" y="421592"/>
                  </a:lnTo>
                  <a:lnTo>
                    <a:pt x="14725" y="380148"/>
                  </a:lnTo>
                  <a:lnTo>
                    <a:pt x="3780" y="335702"/>
                  </a:lnTo>
                  <a:lnTo>
                    <a:pt x="0" y="288845"/>
                  </a:lnTo>
                  <a:lnTo>
                    <a:pt x="3780" y="241996"/>
                  </a:lnTo>
                  <a:lnTo>
                    <a:pt x="14725" y="197550"/>
                  </a:lnTo>
                  <a:lnTo>
                    <a:pt x="32240" y="156106"/>
                  </a:lnTo>
                  <a:lnTo>
                    <a:pt x="55730" y="118258"/>
                  </a:lnTo>
                  <a:lnTo>
                    <a:pt x="84601" y="84602"/>
                  </a:lnTo>
                  <a:lnTo>
                    <a:pt x="118258" y="55731"/>
                  </a:lnTo>
                  <a:lnTo>
                    <a:pt x="156106" y="32240"/>
                  </a:lnTo>
                  <a:lnTo>
                    <a:pt x="197550" y="14725"/>
                  </a:lnTo>
                  <a:lnTo>
                    <a:pt x="241996" y="3780"/>
                  </a:lnTo>
                  <a:lnTo>
                    <a:pt x="288848" y="0"/>
                  </a:lnTo>
                  <a:lnTo>
                    <a:pt x="335701" y="3780"/>
                  </a:lnTo>
                  <a:lnTo>
                    <a:pt x="380147" y="14725"/>
                  </a:lnTo>
                  <a:lnTo>
                    <a:pt x="421592" y="32240"/>
                  </a:lnTo>
                  <a:lnTo>
                    <a:pt x="459439" y="55731"/>
                  </a:lnTo>
                  <a:lnTo>
                    <a:pt x="493096" y="84602"/>
                  </a:lnTo>
                  <a:lnTo>
                    <a:pt x="521967" y="118258"/>
                  </a:lnTo>
                  <a:lnTo>
                    <a:pt x="545457" y="156106"/>
                  </a:lnTo>
                  <a:lnTo>
                    <a:pt x="562973" y="197550"/>
                  </a:lnTo>
                  <a:lnTo>
                    <a:pt x="573918" y="241996"/>
                  </a:lnTo>
                  <a:lnTo>
                    <a:pt x="577698" y="288849"/>
                  </a:lnTo>
                  <a:lnTo>
                    <a:pt x="573918" y="335702"/>
                  </a:lnTo>
                  <a:lnTo>
                    <a:pt x="562973" y="380148"/>
                  </a:lnTo>
                  <a:lnTo>
                    <a:pt x="545457" y="421592"/>
                  </a:lnTo>
                  <a:lnTo>
                    <a:pt x="521967" y="459440"/>
                  </a:lnTo>
                  <a:lnTo>
                    <a:pt x="493096" y="493097"/>
                  </a:lnTo>
                  <a:lnTo>
                    <a:pt x="459439" y="521967"/>
                  </a:lnTo>
                  <a:lnTo>
                    <a:pt x="421592" y="545458"/>
                  </a:lnTo>
                  <a:lnTo>
                    <a:pt x="380147" y="562973"/>
                  </a:lnTo>
                  <a:lnTo>
                    <a:pt x="335701" y="573918"/>
                  </a:lnTo>
                  <a:lnTo>
                    <a:pt x="288850" y="577699"/>
                  </a:lnTo>
                  <a:close/>
                </a:path>
              </a:pathLst>
            </a:custGeom>
            <a:solidFill>
              <a:srgbClr val="7DD957"/>
            </a:solidFill>
          </p:spPr>
          <p:txBody>
            <a:bodyPr wrap="square" lIns="0" tIns="0" rIns="0" bIns="0" rtlCol="0"/>
            <a:lstStyle/>
            <a:p>
              <a:endParaRPr dirty="0"/>
            </a:p>
          </p:txBody>
        </p:sp>
      </p:grpSp>
      <p:sp>
        <p:nvSpPr>
          <p:cNvPr id="17" name="object 17"/>
          <p:cNvSpPr txBox="1"/>
          <p:nvPr/>
        </p:nvSpPr>
        <p:spPr>
          <a:xfrm>
            <a:off x="7857573" y="79664"/>
            <a:ext cx="10240734" cy="4596130"/>
          </a:xfrm>
          <a:prstGeom prst="rect">
            <a:avLst/>
          </a:prstGeom>
        </p:spPr>
        <p:txBody>
          <a:bodyPr vert="horz" wrap="square" lIns="0" tIns="223520" rIns="0" bIns="0" rtlCol="0">
            <a:spAutoFit/>
          </a:bodyPr>
          <a:lstStyle/>
          <a:p>
            <a:pPr marL="342900" indent="-342900" algn="just">
              <a:lnSpc>
                <a:spcPct val="150000"/>
              </a:lnSpc>
              <a:buFont typeface="Arial" panose="020B0604020202020204" pitchFamily="34" charset="0"/>
              <a:buChar char="•"/>
            </a:pPr>
            <a:r>
              <a:rPr lang="en-US" sz="2400" b="0" i="0" dirty="0">
                <a:effectLst/>
                <a:latin typeface="Roboto" panose="02000000000000000000" pitchFamily="2" charset="0"/>
                <a:ea typeface="Roboto" panose="02000000000000000000" pitchFamily="2" charset="0"/>
                <a:cs typeface="Roboto" panose="02000000000000000000" pitchFamily="2" charset="0"/>
              </a:rPr>
              <a:t>In conclusion, we learned that successful software development requires efficient project management, careful planning, and continuous monitoring throughout the development life cycle. With the right project management techniques, software development teams can achieve their objectives while meeting the project's requirements, budget, and timeline.</a:t>
            </a:r>
          </a:p>
          <a:p>
            <a:pPr lvl="1" algn="just">
              <a:lnSpc>
                <a:spcPct val="150000"/>
              </a:lnSpc>
            </a:pPr>
            <a:br>
              <a:rPr lang="en-US" sz="2400" dirty="0"/>
            </a:br>
            <a:endParaRPr lang="en-US" sz="2400" b="0" i="0" dirty="0">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922648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988" y="1451630"/>
            <a:ext cx="9144000" cy="6958965"/>
            <a:chOff x="4572988" y="1451630"/>
            <a:chExt cx="9144000" cy="6958965"/>
          </a:xfrm>
        </p:grpSpPr>
        <p:pic>
          <p:nvPicPr>
            <p:cNvPr id="3" name="object 3"/>
            <p:cNvPicPr/>
            <p:nvPr/>
          </p:nvPicPr>
          <p:blipFill>
            <a:blip r:embed="rId2" cstate="print"/>
            <a:stretch>
              <a:fillRect/>
            </a:stretch>
          </p:blipFill>
          <p:spPr>
            <a:xfrm>
              <a:off x="4572988" y="1451630"/>
              <a:ext cx="9143999" cy="5772149"/>
            </a:xfrm>
            <a:prstGeom prst="rect">
              <a:avLst/>
            </a:prstGeom>
          </p:spPr>
        </p:pic>
        <p:pic>
          <p:nvPicPr>
            <p:cNvPr id="4" name="object 4"/>
            <p:cNvPicPr/>
            <p:nvPr/>
          </p:nvPicPr>
          <p:blipFill>
            <a:blip r:embed="rId3" cstate="print"/>
            <a:stretch>
              <a:fillRect/>
            </a:stretch>
          </p:blipFill>
          <p:spPr>
            <a:xfrm>
              <a:off x="6870253" y="6457425"/>
              <a:ext cx="4543424" cy="1952624"/>
            </a:xfrm>
            <a:prstGeom prst="rect">
              <a:avLst/>
            </a:prstGeom>
          </p:spPr>
        </p:pic>
      </p:grpSp>
      <p:sp>
        <p:nvSpPr>
          <p:cNvPr id="5" name="object 5"/>
          <p:cNvSpPr txBox="1"/>
          <p:nvPr/>
        </p:nvSpPr>
        <p:spPr>
          <a:xfrm>
            <a:off x="8223510" y="7179648"/>
            <a:ext cx="1841500" cy="452120"/>
          </a:xfrm>
          <a:prstGeom prst="rect">
            <a:avLst/>
          </a:prstGeom>
        </p:spPr>
        <p:txBody>
          <a:bodyPr vert="horz" wrap="square" lIns="0" tIns="12700" rIns="0" bIns="0" rtlCol="0">
            <a:spAutoFit/>
          </a:bodyPr>
          <a:lstStyle/>
          <a:p>
            <a:pPr marL="12700">
              <a:lnSpc>
                <a:spcPct val="100000"/>
              </a:lnSpc>
              <a:spcBef>
                <a:spcPts val="100"/>
              </a:spcBef>
            </a:pPr>
            <a:r>
              <a:rPr sz="2800" spc="10" dirty="0">
                <a:solidFill>
                  <a:srgbClr val="008037"/>
                </a:solidFill>
                <a:latin typeface="Roboto"/>
                <a:cs typeface="Roboto"/>
              </a:rPr>
              <a:t>QA</a:t>
            </a:r>
            <a:r>
              <a:rPr sz="2800" spc="-80" dirty="0">
                <a:solidFill>
                  <a:srgbClr val="008037"/>
                </a:solidFill>
                <a:latin typeface="Roboto"/>
                <a:cs typeface="Roboto"/>
              </a:rPr>
              <a:t> </a:t>
            </a:r>
            <a:r>
              <a:rPr sz="2800" spc="-25" dirty="0">
                <a:solidFill>
                  <a:srgbClr val="008037"/>
                </a:solidFill>
                <a:latin typeface="Roboto"/>
                <a:cs typeface="Roboto"/>
              </a:rPr>
              <a:t>Session</a:t>
            </a:r>
            <a:endParaRPr sz="2800">
              <a:latin typeface="Roboto"/>
              <a:cs typeface="Roboto"/>
            </a:endParaRPr>
          </a:p>
        </p:txBody>
      </p:sp>
      <p:sp>
        <p:nvSpPr>
          <p:cNvPr id="6" name="object 6"/>
          <p:cNvSpPr txBox="1">
            <a:spLocks noGrp="1"/>
          </p:cNvSpPr>
          <p:nvPr>
            <p:ph type="body" idx="1"/>
          </p:nvPr>
        </p:nvSpPr>
        <p:spPr>
          <a:prstGeom prst="rect">
            <a:avLst/>
          </a:prstGeom>
        </p:spPr>
        <p:txBody>
          <a:bodyPr vert="horz" wrap="square" lIns="0" tIns="12700" rIns="0" bIns="0" rtlCol="0">
            <a:spAutoFit/>
          </a:bodyPr>
          <a:lstStyle/>
          <a:p>
            <a:pPr marL="12700" marR="5080" algn="ctr">
              <a:lnSpc>
                <a:spcPct val="107400"/>
              </a:lnSpc>
              <a:spcBef>
                <a:spcPts val="100"/>
              </a:spcBef>
            </a:pPr>
            <a:r>
              <a:rPr spc="70" dirty="0"/>
              <a:t>Turn</a:t>
            </a:r>
            <a:r>
              <a:rPr spc="-35" dirty="0"/>
              <a:t> </a:t>
            </a:r>
            <a:r>
              <a:rPr spc="15" dirty="0"/>
              <a:t>challenges</a:t>
            </a:r>
            <a:r>
              <a:rPr spc="-30" dirty="0"/>
              <a:t> into </a:t>
            </a:r>
            <a:r>
              <a:rPr spc="-1580" dirty="0"/>
              <a:t> </a:t>
            </a:r>
            <a:r>
              <a:rPr spc="-10" dirty="0"/>
              <a:t>opportunities.</a:t>
            </a:r>
          </a:p>
          <a:p>
            <a:pPr algn="ctr">
              <a:lnSpc>
                <a:spcPct val="100000"/>
              </a:lnSpc>
              <a:spcBef>
                <a:spcPts val="570"/>
              </a:spcBef>
            </a:pPr>
            <a:r>
              <a:rPr spc="65" dirty="0"/>
              <a:t>Ask</a:t>
            </a:r>
            <a:r>
              <a:rPr spc="-45" dirty="0"/>
              <a:t> </a:t>
            </a:r>
            <a:r>
              <a:rPr spc="35" dirty="0"/>
              <a:t>more.</a:t>
            </a:r>
          </a:p>
        </p:txBody>
      </p:sp>
      <p:sp>
        <p:nvSpPr>
          <p:cNvPr id="7" name="object 7"/>
          <p:cNvSpPr/>
          <p:nvPr/>
        </p:nvSpPr>
        <p:spPr>
          <a:xfrm>
            <a:off x="0" y="8876400"/>
            <a:ext cx="18284190" cy="1410970"/>
          </a:xfrm>
          <a:custGeom>
            <a:avLst/>
            <a:gdLst/>
            <a:ahLst/>
            <a:cxnLst/>
            <a:rect l="l" t="t" r="r" b="b"/>
            <a:pathLst>
              <a:path w="18284190" h="1410970">
                <a:moveTo>
                  <a:pt x="18283826" y="1410599"/>
                </a:moveTo>
                <a:lnTo>
                  <a:pt x="0" y="1410599"/>
                </a:lnTo>
                <a:lnTo>
                  <a:pt x="0" y="367929"/>
                </a:lnTo>
                <a:lnTo>
                  <a:pt x="2874" y="321868"/>
                </a:lnTo>
                <a:lnTo>
                  <a:pt x="11264" y="277489"/>
                </a:lnTo>
                <a:lnTo>
                  <a:pt x="24822" y="235140"/>
                </a:lnTo>
                <a:lnTo>
                  <a:pt x="43200" y="195169"/>
                </a:lnTo>
                <a:lnTo>
                  <a:pt x="66047" y="157926"/>
                </a:lnTo>
                <a:lnTo>
                  <a:pt x="93017" y="123759"/>
                </a:lnTo>
                <a:lnTo>
                  <a:pt x="123759" y="93017"/>
                </a:lnTo>
                <a:lnTo>
                  <a:pt x="157926" y="66047"/>
                </a:lnTo>
                <a:lnTo>
                  <a:pt x="195169" y="43200"/>
                </a:lnTo>
                <a:lnTo>
                  <a:pt x="235140" y="24822"/>
                </a:lnTo>
                <a:lnTo>
                  <a:pt x="277489" y="11264"/>
                </a:lnTo>
                <a:lnTo>
                  <a:pt x="321868" y="2874"/>
                </a:lnTo>
                <a:lnTo>
                  <a:pt x="367929" y="0"/>
                </a:lnTo>
                <a:lnTo>
                  <a:pt x="17920068" y="0"/>
                </a:lnTo>
                <a:lnTo>
                  <a:pt x="17966129" y="2874"/>
                </a:lnTo>
                <a:lnTo>
                  <a:pt x="18010509" y="11264"/>
                </a:lnTo>
                <a:lnTo>
                  <a:pt x="18052858" y="24822"/>
                </a:lnTo>
                <a:lnTo>
                  <a:pt x="18092829" y="43200"/>
                </a:lnTo>
                <a:lnTo>
                  <a:pt x="18130072" y="66047"/>
                </a:lnTo>
                <a:lnTo>
                  <a:pt x="18164239" y="93017"/>
                </a:lnTo>
                <a:lnTo>
                  <a:pt x="18194981" y="123759"/>
                </a:lnTo>
                <a:lnTo>
                  <a:pt x="18221950" y="157926"/>
                </a:lnTo>
                <a:lnTo>
                  <a:pt x="18244798" y="195169"/>
                </a:lnTo>
                <a:lnTo>
                  <a:pt x="18263175" y="235140"/>
                </a:lnTo>
                <a:lnTo>
                  <a:pt x="18276733" y="277489"/>
                </a:lnTo>
                <a:lnTo>
                  <a:pt x="18283826" y="315005"/>
                </a:lnTo>
                <a:lnTo>
                  <a:pt x="18283826" y="1410599"/>
                </a:lnTo>
                <a:close/>
              </a:path>
            </a:pathLst>
          </a:custGeom>
          <a:solidFill>
            <a:srgbClr val="7DD957"/>
          </a:solid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86372"/>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sp>
        <p:nvSpPr>
          <p:cNvPr id="3" name="object 3"/>
          <p:cNvSpPr/>
          <p:nvPr/>
        </p:nvSpPr>
        <p:spPr>
          <a:xfrm>
            <a:off x="12986167" y="5092493"/>
            <a:ext cx="2995930" cy="95250"/>
          </a:xfrm>
          <a:custGeom>
            <a:avLst/>
            <a:gdLst/>
            <a:ahLst/>
            <a:cxnLst/>
            <a:rect l="l" t="t" r="r" b="b"/>
            <a:pathLst>
              <a:path w="2995930" h="95250">
                <a:moveTo>
                  <a:pt x="2995612" y="95249"/>
                </a:moveTo>
                <a:lnTo>
                  <a:pt x="0" y="95249"/>
                </a:lnTo>
                <a:lnTo>
                  <a:pt x="0" y="0"/>
                </a:lnTo>
                <a:lnTo>
                  <a:pt x="2995612" y="0"/>
                </a:lnTo>
                <a:lnTo>
                  <a:pt x="2995612" y="95249"/>
                </a:lnTo>
                <a:close/>
              </a:path>
            </a:pathLst>
          </a:custGeom>
          <a:solidFill>
            <a:srgbClr val="008037"/>
          </a:solidFill>
        </p:spPr>
        <p:txBody>
          <a:bodyPr wrap="square" lIns="0" tIns="0" rIns="0" bIns="0" rtlCol="0"/>
          <a:lstStyle/>
          <a:p>
            <a:endParaRPr/>
          </a:p>
        </p:txBody>
      </p:sp>
      <p:sp>
        <p:nvSpPr>
          <p:cNvPr id="4" name="object 4"/>
          <p:cNvSpPr txBox="1"/>
          <p:nvPr/>
        </p:nvSpPr>
        <p:spPr>
          <a:xfrm>
            <a:off x="9320332" y="4006706"/>
            <a:ext cx="6674484" cy="1244600"/>
          </a:xfrm>
          <a:prstGeom prst="rect">
            <a:avLst/>
          </a:prstGeom>
        </p:spPr>
        <p:txBody>
          <a:bodyPr vert="horz" wrap="square" lIns="0" tIns="12700" rIns="0" bIns="0" rtlCol="0">
            <a:spAutoFit/>
          </a:bodyPr>
          <a:lstStyle/>
          <a:p>
            <a:pPr marL="12700">
              <a:lnSpc>
                <a:spcPct val="100000"/>
              </a:lnSpc>
              <a:spcBef>
                <a:spcPts val="100"/>
              </a:spcBef>
            </a:pPr>
            <a:r>
              <a:rPr lang="en-US" sz="8000" spc="-55" dirty="0">
                <a:solidFill>
                  <a:srgbClr val="008037"/>
                </a:solidFill>
                <a:latin typeface="Roboto"/>
                <a:cs typeface="Roboto"/>
              </a:rPr>
              <a:t>Anmol</a:t>
            </a:r>
            <a:r>
              <a:rPr sz="8000" spc="-55" dirty="0">
                <a:solidFill>
                  <a:srgbClr val="008037"/>
                </a:solidFill>
                <a:latin typeface="Roboto"/>
                <a:cs typeface="Roboto"/>
              </a:rPr>
              <a:t>,</a:t>
            </a:r>
            <a:r>
              <a:rPr sz="8000" spc="-70" dirty="0">
                <a:solidFill>
                  <a:srgbClr val="008037"/>
                </a:solidFill>
                <a:latin typeface="Roboto"/>
                <a:cs typeface="Roboto"/>
              </a:rPr>
              <a:t> </a:t>
            </a:r>
            <a:r>
              <a:rPr sz="8000" spc="10" dirty="0">
                <a:solidFill>
                  <a:srgbClr val="008037"/>
                </a:solidFill>
                <a:latin typeface="Roboto"/>
                <a:cs typeface="Roboto"/>
              </a:rPr>
              <a:t>Offline</a:t>
            </a:r>
            <a:endParaRPr sz="8000" dirty="0">
              <a:latin typeface="Roboto"/>
              <a:cs typeface="Roboto"/>
            </a:endParaRPr>
          </a:p>
        </p:txBody>
      </p:sp>
      <p:sp>
        <p:nvSpPr>
          <p:cNvPr id="5" name="object 5"/>
          <p:cNvSpPr txBox="1"/>
          <p:nvPr/>
        </p:nvSpPr>
        <p:spPr>
          <a:xfrm>
            <a:off x="9320332" y="5629872"/>
            <a:ext cx="3842385" cy="574040"/>
          </a:xfrm>
          <a:prstGeom prst="rect">
            <a:avLst/>
          </a:prstGeom>
        </p:spPr>
        <p:txBody>
          <a:bodyPr vert="horz" wrap="square" lIns="0" tIns="12700" rIns="0" bIns="0" rtlCol="0">
            <a:spAutoFit/>
          </a:bodyPr>
          <a:lstStyle/>
          <a:p>
            <a:pPr marL="12700">
              <a:lnSpc>
                <a:spcPct val="100000"/>
              </a:lnSpc>
              <a:spcBef>
                <a:spcPts val="100"/>
              </a:spcBef>
            </a:pPr>
            <a:r>
              <a:rPr sz="3600" spc="-10" dirty="0">
                <a:solidFill>
                  <a:srgbClr val="3B3B3B"/>
                </a:solidFill>
                <a:latin typeface="Roboto"/>
                <a:cs typeface="Roboto"/>
              </a:rPr>
              <a:t>See</a:t>
            </a:r>
            <a:r>
              <a:rPr sz="3600" spc="-45" dirty="0">
                <a:solidFill>
                  <a:srgbClr val="3B3B3B"/>
                </a:solidFill>
                <a:latin typeface="Roboto"/>
                <a:cs typeface="Roboto"/>
              </a:rPr>
              <a:t> </a:t>
            </a:r>
            <a:r>
              <a:rPr sz="3600" spc="-55" dirty="0">
                <a:solidFill>
                  <a:srgbClr val="3B3B3B"/>
                </a:solidFill>
                <a:latin typeface="Roboto"/>
                <a:cs typeface="Roboto"/>
              </a:rPr>
              <a:t>you</a:t>
            </a:r>
            <a:r>
              <a:rPr sz="3600" spc="-40" dirty="0">
                <a:solidFill>
                  <a:srgbClr val="3B3B3B"/>
                </a:solidFill>
                <a:latin typeface="Roboto"/>
                <a:cs typeface="Roboto"/>
              </a:rPr>
              <a:t> </a:t>
            </a:r>
            <a:r>
              <a:rPr sz="3600" spc="-15" dirty="0">
                <a:solidFill>
                  <a:srgbClr val="3B3B3B"/>
                </a:solidFill>
                <a:latin typeface="Roboto"/>
                <a:cs typeface="Roboto"/>
              </a:rPr>
              <a:t>tomorrow.</a:t>
            </a:r>
            <a:endParaRPr sz="3600">
              <a:latin typeface="Roboto"/>
              <a:cs typeface="Roboto"/>
            </a:endParaRPr>
          </a:p>
        </p:txBody>
      </p:sp>
      <p:grpSp>
        <p:nvGrpSpPr>
          <p:cNvPr id="6" name="object 6"/>
          <p:cNvGrpSpPr/>
          <p:nvPr/>
        </p:nvGrpSpPr>
        <p:grpSpPr>
          <a:xfrm>
            <a:off x="0" y="14165"/>
            <a:ext cx="8687377" cy="10273030"/>
            <a:chOff x="0" y="14165"/>
            <a:chExt cx="8687377" cy="10273030"/>
          </a:xfrm>
        </p:grpSpPr>
        <p:sp>
          <p:nvSpPr>
            <p:cNvPr id="7" name="object 7"/>
            <p:cNvSpPr/>
            <p:nvPr/>
          </p:nvSpPr>
          <p:spPr>
            <a:xfrm>
              <a:off x="0" y="14165"/>
              <a:ext cx="6673850" cy="10273030"/>
            </a:xfrm>
            <a:custGeom>
              <a:avLst/>
              <a:gdLst/>
              <a:ahLst/>
              <a:cxnLst/>
              <a:rect l="l" t="t" r="r" b="b"/>
              <a:pathLst>
                <a:path w="6673850" h="10273030">
                  <a:moveTo>
                    <a:pt x="6405354" y="10272833"/>
                  </a:moveTo>
                  <a:lnTo>
                    <a:pt x="34372" y="10272833"/>
                  </a:lnTo>
                  <a:lnTo>
                    <a:pt x="1084" y="10262176"/>
                  </a:lnTo>
                  <a:lnTo>
                    <a:pt x="0" y="10261677"/>
                  </a:lnTo>
                  <a:lnTo>
                    <a:pt x="0" y="25321"/>
                  </a:lnTo>
                  <a:lnTo>
                    <a:pt x="1084" y="24822"/>
                  </a:lnTo>
                  <a:lnTo>
                    <a:pt x="43433" y="11264"/>
                  </a:lnTo>
                  <a:lnTo>
                    <a:pt x="87812" y="2874"/>
                  </a:lnTo>
                  <a:lnTo>
                    <a:pt x="133872" y="0"/>
                  </a:lnTo>
                  <a:lnTo>
                    <a:pt x="6305854" y="0"/>
                  </a:lnTo>
                  <a:lnTo>
                    <a:pt x="6351913" y="2874"/>
                  </a:lnTo>
                  <a:lnTo>
                    <a:pt x="6396293" y="11264"/>
                  </a:lnTo>
                  <a:lnTo>
                    <a:pt x="6438642" y="24822"/>
                  </a:lnTo>
                  <a:lnTo>
                    <a:pt x="6478612" y="43200"/>
                  </a:lnTo>
                  <a:lnTo>
                    <a:pt x="6515855" y="66047"/>
                  </a:lnTo>
                  <a:lnTo>
                    <a:pt x="6550023" y="93016"/>
                  </a:lnTo>
                  <a:lnTo>
                    <a:pt x="6580765" y="123759"/>
                  </a:lnTo>
                  <a:lnTo>
                    <a:pt x="6607735" y="157926"/>
                  </a:lnTo>
                  <a:lnTo>
                    <a:pt x="6630582" y="195169"/>
                  </a:lnTo>
                  <a:lnTo>
                    <a:pt x="6648959" y="235139"/>
                  </a:lnTo>
                  <a:lnTo>
                    <a:pt x="6662518" y="277489"/>
                  </a:lnTo>
                  <a:lnTo>
                    <a:pt x="6670908" y="321868"/>
                  </a:lnTo>
                  <a:lnTo>
                    <a:pt x="6673782" y="367929"/>
                  </a:lnTo>
                  <a:lnTo>
                    <a:pt x="6673782" y="9919070"/>
                  </a:lnTo>
                  <a:lnTo>
                    <a:pt x="6670908" y="9965131"/>
                  </a:lnTo>
                  <a:lnTo>
                    <a:pt x="6662518" y="10009510"/>
                  </a:lnTo>
                  <a:lnTo>
                    <a:pt x="6648959" y="10051859"/>
                  </a:lnTo>
                  <a:lnTo>
                    <a:pt x="6630582" y="10091829"/>
                  </a:lnTo>
                  <a:lnTo>
                    <a:pt x="6607735" y="10129072"/>
                  </a:lnTo>
                  <a:lnTo>
                    <a:pt x="6580765" y="10163239"/>
                  </a:lnTo>
                  <a:lnTo>
                    <a:pt x="6550023" y="10193982"/>
                  </a:lnTo>
                  <a:lnTo>
                    <a:pt x="6515855" y="10220951"/>
                  </a:lnTo>
                  <a:lnTo>
                    <a:pt x="6478612" y="10243799"/>
                  </a:lnTo>
                  <a:lnTo>
                    <a:pt x="6438642" y="10262176"/>
                  </a:lnTo>
                  <a:lnTo>
                    <a:pt x="6405354" y="10272833"/>
                  </a:lnTo>
                  <a:close/>
                </a:path>
              </a:pathLst>
            </a:custGeom>
            <a:solidFill>
              <a:srgbClr val="7DD957"/>
            </a:solidFill>
          </p:spPr>
          <p:txBody>
            <a:bodyPr wrap="square" lIns="0" tIns="0" rIns="0" bIns="0" rtlCol="0"/>
            <a:lstStyle/>
            <a:p>
              <a:endParaRPr/>
            </a:p>
          </p:txBody>
        </p:sp>
        <p:pic>
          <p:nvPicPr>
            <p:cNvPr id="8" name="object 8"/>
            <p:cNvPicPr/>
            <p:nvPr/>
          </p:nvPicPr>
          <p:blipFill>
            <a:blip r:embed="rId2">
              <a:extLst>
                <a:ext uri="{28A0092B-C50C-407E-A947-70E740481C1C}">
                  <a14:useLocalDpi xmlns:a14="http://schemas.microsoft.com/office/drawing/2010/main" val="0"/>
                </a:ext>
              </a:extLst>
            </a:blip>
            <a:srcRect/>
            <a:stretch/>
          </p:blipFill>
          <p:spPr>
            <a:xfrm>
              <a:off x="3219863" y="1748906"/>
              <a:ext cx="5467514" cy="6817517"/>
            </a:xfrm>
            <a:prstGeom prst="rect">
              <a:avLst/>
            </a:prstGeom>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988" y="1451630"/>
            <a:ext cx="9144000" cy="6958965"/>
            <a:chOff x="4572988" y="1451630"/>
            <a:chExt cx="9144000" cy="6958965"/>
          </a:xfrm>
        </p:grpSpPr>
        <p:pic>
          <p:nvPicPr>
            <p:cNvPr id="3" name="object 3"/>
            <p:cNvPicPr/>
            <p:nvPr/>
          </p:nvPicPr>
          <p:blipFill>
            <a:blip r:embed="rId2" cstate="print"/>
            <a:stretch>
              <a:fillRect/>
            </a:stretch>
          </p:blipFill>
          <p:spPr>
            <a:xfrm>
              <a:off x="4572988" y="1451630"/>
              <a:ext cx="9143999" cy="5772149"/>
            </a:xfrm>
            <a:prstGeom prst="rect">
              <a:avLst/>
            </a:prstGeom>
          </p:spPr>
        </p:pic>
        <p:pic>
          <p:nvPicPr>
            <p:cNvPr id="4" name="object 4"/>
            <p:cNvPicPr/>
            <p:nvPr/>
          </p:nvPicPr>
          <p:blipFill>
            <a:blip r:embed="rId3" cstate="print"/>
            <a:stretch>
              <a:fillRect/>
            </a:stretch>
          </p:blipFill>
          <p:spPr>
            <a:xfrm>
              <a:off x="6870253" y="6457422"/>
              <a:ext cx="4543424" cy="1952624"/>
            </a:xfrm>
            <a:prstGeom prst="rect">
              <a:avLst/>
            </a:prstGeom>
          </p:spPr>
        </p:pic>
      </p:grpSp>
      <p:sp>
        <p:nvSpPr>
          <p:cNvPr id="5" name="object 5"/>
          <p:cNvSpPr txBox="1"/>
          <p:nvPr/>
        </p:nvSpPr>
        <p:spPr>
          <a:xfrm>
            <a:off x="7597240" y="6920530"/>
            <a:ext cx="3375559" cy="939800"/>
          </a:xfrm>
          <a:prstGeom prst="rect">
            <a:avLst/>
          </a:prstGeom>
        </p:spPr>
        <p:txBody>
          <a:bodyPr vert="horz" wrap="square" lIns="0" tIns="12700" rIns="0" bIns="0" rtlCol="0">
            <a:spAutoFit/>
          </a:bodyPr>
          <a:lstStyle/>
          <a:p>
            <a:pPr marL="502920" marR="5080" indent="-490855">
              <a:lnSpc>
                <a:spcPct val="107100"/>
              </a:lnSpc>
              <a:spcBef>
                <a:spcPts val="100"/>
              </a:spcBef>
            </a:pPr>
            <a:r>
              <a:rPr sz="2800" spc="10" dirty="0">
                <a:solidFill>
                  <a:srgbClr val="008037"/>
                </a:solidFill>
                <a:latin typeface="Roboto"/>
                <a:cs typeface="Roboto"/>
              </a:rPr>
              <a:t>REVIEW</a:t>
            </a:r>
            <a:r>
              <a:rPr sz="2800" spc="-40" dirty="0">
                <a:solidFill>
                  <a:srgbClr val="008037"/>
                </a:solidFill>
                <a:latin typeface="Roboto"/>
                <a:cs typeface="Roboto"/>
              </a:rPr>
              <a:t> </a:t>
            </a:r>
            <a:r>
              <a:rPr sz="2800" dirty="0">
                <a:solidFill>
                  <a:srgbClr val="008037"/>
                </a:solidFill>
                <a:latin typeface="Roboto"/>
                <a:cs typeface="Roboto"/>
              </a:rPr>
              <a:t>AND</a:t>
            </a:r>
            <a:r>
              <a:rPr sz="2800" spc="-40" dirty="0">
                <a:solidFill>
                  <a:srgbClr val="008037"/>
                </a:solidFill>
                <a:latin typeface="Roboto"/>
                <a:cs typeface="Roboto"/>
              </a:rPr>
              <a:t> </a:t>
            </a:r>
            <a:r>
              <a:rPr sz="2800" spc="15" dirty="0">
                <a:solidFill>
                  <a:srgbClr val="008037"/>
                </a:solidFill>
                <a:latin typeface="Roboto"/>
                <a:cs typeface="Roboto"/>
              </a:rPr>
              <a:t>NOTE </a:t>
            </a:r>
            <a:r>
              <a:rPr sz="2800" spc="-680" dirty="0">
                <a:solidFill>
                  <a:srgbClr val="008037"/>
                </a:solidFill>
                <a:latin typeface="Roboto"/>
                <a:cs typeface="Roboto"/>
              </a:rPr>
              <a:t> </a:t>
            </a:r>
            <a:r>
              <a:rPr sz="2800" spc="-35" dirty="0">
                <a:solidFill>
                  <a:srgbClr val="008037"/>
                </a:solidFill>
                <a:latin typeface="Roboto"/>
                <a:cs typeface="Roboto"/>
              </a:rPr>
              <a:t>SUBMISSION</a:t>
            </a:r>
            <a:endParaRPr sz="2800" dirty="0">
              <a:latin typeface="Roboto"/>
              <a:cs typeface="Roboto"/>
            </a:endParaRPr>
          </a:p>
        </p:txBody>
      </p:sp>
      <p:sp>
        <p:nvSpPr>
          <p:cNvPr id="6" name="object 6"/>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pc="-35" dirty="0"/>
              <a:t>https://bit.ly/leaf-nepal-dm01-sub</a:t>
            </a:r>
          </a:p>
        </p:txBody>
      </p:sp>
      <p:sp>
        <p:nvSpPr>
          <p:cNvPr id="7" name="object 7"/>
          <p:cNvSpPr/>
          <p:nvPr/>
        </p:nvSpPr>
        <p:spPr>
          <a:xfrm>
            <a:off x="0" y="8876397"/>
            <a:ext cx="18284190" cy="1410970"/>
          </a:xfrm>
          <a:custGeom>
            <a:avLst/>
            <a:gdLst/>
            <a:ahLst/>
            <a:cxnLst/>
            <a:rect l="l" t="t" r="r" b="b"/>
            <a:pathLst>
              <a:path w="18284190" h="1410970">
                <a:moveTo>
                  <a:pt x="18283826" y="1410601"/>
                </a:moveTo>
                <a:lnTo>
                  <a:pt x="0" y="1410601"/>
                </a:lnTo>
                <a:lnTo>
                  <a:pt x="0" y="367929"/>
                </a:lnTo>
                <a:lnTo>
                  <a:pt x="2874" y="321868"/>
                </a:lnTo>
                <a:lnTo>
                  <a:pt x="11264" y="277489"/>
                </a:lnTo>
                <a:lnTo>
                  <a:pt x="24822" y="235139"/>
                </a:lnTo>
                <a:lnTo>
                  <a:pt x="43200" y="195169"/>
                </a:lnTo>
                <a:lnTo>
                  <a:pt x="66047" y="157926"/>
                </a:lnTo>
                <a:lnTo>
                  <a:pt x="93017" y="123759"/>
                </a:lnTo>
                <a:lnTo>
                  <a:pt x="123759" y="93016"/>
                </a:lnTo>
                <a:lnTo>
                  <a:pt x="157926" y="66047"/>
                </a:lnTo>
                <a:lnTo>
                  <a:pt x="195169" y="43200"/>
                </a:lnTo>
                <a:lnTo>
                  <a:pt x="235140" y="24822"/>
                </a:lnTo>
                <a:lnTo>
                  <a:pt x="277489" y="11264"/>
                </a:lnTo>
                <a:lnTo>
                  <a:pt x="321868" y="2874"/>
                </a:lnTo>
                <a:lnTo>
                  <a:pt x="367929" y="0"/>
                </a:lnTo>
                <a:lnTo>
                  <a:pt x="17920068" y="0"/>
                </a:lnTo>
                <a:lnTo>
                  <a:pt x="17966129" y="2874"/>
                </a:lnTo>
                <a:lnTo>
                  <a:pt x="18010509" y="11264"/>
                </a:lnTo>
                <a:lnTo>
                  <a:pt x="18052858" y="24822"/>
                </a:lnTo>
                <a:lnTo>
                  <a:pt x="18092829" y="43200"/>
                </a:lnTo>
                <a:lnTo>
                  <a:pt x="18130072" y="66047"/>
                </a:lnTo>
                <a:lnTo>
                  <a:pt x="18164239" y="93016"/>
                </a:lnTo>
                <a:lnTo>
                  <a:pt x="18194981" y="123759"/>
                </a:lnTo>
                <a:lnTo>
                  <a:pt x="18221950" y="157926"/>
                </a:lnTo>
                <a:lnTo>
                  <a:pt x="18244798" y="195169"/>
                </a:lnTo>
                <a:lnTo>
                  <a:pt x="18263175" y="235139"/>
                </a:lnTo>
                <a:lnTo>
                  <a:pt x="18276733" y="277489"/>
                </a:lnTo>
                <a:lnTo>
                  <a:pt x="18283826" y="315005"/>
                </a:lnTo>
                <a:lnTo>
                  <a:pt x="18283826" y="1410601"/>
                </a:lnTo>
                <a:close/>
              </a:path>
            </a:pathLst>
          </a:custGeom>
          <a:solidFill>
            <a:srgbClr val="7DD957"/>
          </a:solid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5" y="92964"/>
            <a:ext cx="3784283" cy="896399"/>
          </a:xfrm>
          <a:prstGeom prst="rect">
            <a:avLst/>
          </a:prstGeom>
        </p:spPr>
        <p:txBody>
          <a:bodyPr vert="horz" wrap="square" lIns="0" tIns="19050" rIns="0" bIns="0" rtlCol="0">
            <a:spAutoFit/>
          </a:bodyPr>
          <a:lstStyle/>
          <a:p>
            <a:pPr marL="19050">
              <a:spcBef>
                <a:spcPts val="150"/>
              </a:spcBef>
            </a:pPr>
            <a:r>
              <a:rPr sz="5700" spc="-548" dirty="0"/>
              <a:t>Risk</a:t>
            </a:r>
            <a:r>
              <a:rPr sz="5700" spc="-465" dirty="0"/>
              <a:t> </a:t>
            </a:r>
            <a:r>
              <a:rPr sz="5700" spc="-360" dirty="0"/>
              <a:t>Planning</a:t>
            </a:r>
            <a:endParaRPr sz="5700" dirty="0"/>
          </a:p>
        </p:txBody>
      </p:sp>
      <p:sp>
        <p:nvSpPr>
          <p:cNvPr id="3" name="object 3"/>
          <p:cNvSpPr/>
          <p:nvPr/>
        </p:nvSpPr>
        <p:spPr>
          <a:xfrm>
            <a:off x="2259194" y="1828800"/>
            <a:ext cx="2220738" cy="2368296"/>
          </a:xfrm>
          <a:prstGeom prst="rect">
            <a:avLst/>
          </a:prstGeom>
          <a:blipFill>
            <a:blip r:embed="rId2" cstate="print"/>
            <a:stretch>
              <a:fillRect/>
            </a:stretch>
          </a:blipFill>
        </p:spPr>
        <p:txBody>
          <a:bodyPr wrap="square" lIns="0" tIns="0" rIns="0" bIns="0" rtlCol="0"/>
          <a:lstStyle/>
          <a:p>
            <a:endParaRPr sz="2700"/>
          </a:p>
        </p:txBody>
      </p:sp>
      <p:sp>
        <p:nvSpPr>
          <p:cNvPr id="4" name="object 4"/>
          <p:cNvSpPr txBox="1"/>
          <p:nvPr/>
        </p:nvSpPr>
        <p:spPr>
          <a:xfrm>
            <a:off x="5333619" y="2409826"/>
            <a:ext cx="1805940" cy="1127232"/>
          </a:xfrm>
          <a:prstGeom prst="rect">
            <a:avLst/>
          </a:prstGeom>
        </p:spPr>
        <p:txBody>
          <a:bodyPr vert="horz" wrap="square" lIns="0" tIns="19050" rIns="0" bIns="0" rtlCol="0">
            <a:spAutoFit/>
          </a:bodyPr>
          <a:lstStyle/>
          <a:p>
            <a:pPr marL="409575" marR="7620" indent="-391478">
              <a:spcBef>
                <a:spcPts val="150"/>
              </a:spcBef>
            </a:pPr>
            <a:r>
              <a:rPr sz="3600" b="1" spc="-15" dirty="0">
                <a:solidFill>
                  <a:srgbClr val="0075B1"/>
                </a:solidFill>
                <a:latin typeface="Carlito"/>
                <a:cs typeface="Carlito"/>
              </a:rPr>
              <a:t>What </a:t>
            </a:r>
            <a:r>
              <a:rPr sz="3600" b="1" dirty="0">
                <a:solidFill>
                  <a:srgbClr val="0075B1"/>
                </a:solidFill>
                <a:latin typeface="Carlito"/>
                <a:cs typeface="Carlito"/>
              </a:rPr>
              <a:t>is</a:t>
            </a:r>
            <a:r>
              <a:rPr sz="3600" b="1" spc="-127" dirty="0">
                <a:solidFill>
                  <a:srgbClr val="0075B1"/>
                </a:solidFill>
                <a:latin typeface="Carlito"/>
                <a:cs typeface="Carlito"/>
              </a:rPr>
              <a:t> </a:t>
            </a:r>
            <a:r>
              <a:rPr sz="3600" b="1" dirty="0">
                <a:solidFill>
                  <a:srgbClr val="0075B1"/>
                </a:solidFill>
                <a:latin typeface="Carlito"/>
                <a:cs typeface="Carlito"/>
              </a:rPr>
              <a:t>a  Risk?</a:t>
            </a:r>
            <a:endParaRPr sz="3600">
              <a:latin typeface="Carlito"/>
              <a:cs typeface="Carlito"/>
            </a:endParaRPr>
          </a:p>
        </p:txBody>
      </p:sp>
      <p:sp>
        <p:nvSpPr>
          <p:cNvPr id="5" name="object 5"/>
          <p:cNvSpPr txBox="1"/>
          <p:nvPr/>
        </p:nvSpPr>
        <p:spPr>
          <a:xfrm>
            <a:off x="7891271" y="2334005"/>
            <a:ext cx="9389745" cy="1403269"/>
          </a:xfrm>
          <a:prstGeom prst="rect">
            <a:avLst/>
          </a:prstGeom>
        </p:spPr>
        <p:txBody>
          <a:bodyPr vert="horz" wrap="square" lIns="0" tIns="18098" rIns="0" bIns="0" rtlCol="0">
            <a:spAutoFit/>
          </a:bodyPr>
          <a:lstStyle/>
          <a:p>
            <a:pPr marL="19050" marR="7620">
              <a:spcBef>
                <a:spcPts val="143"/>
              </a:spcBef>
            </a:pPr>
            <a:r>
              <a:rPr sz="3000" spc="-15" dirty="0">
                <a:solidFill>
                  <a:srgbClr val="0075B1"/>
                </a:solidFill>
                <a:latin typeface="Carlito"/>
                <a:cs typeface="Carlito"/>
              </a:rPr>
              <a:t>Exposure </a:t>
            </a:r>
            <a:r>
              <a:rPr sz="3000" spc="-23" dirty="0">
                <a:solidFill>
                  <a:srgbClr val="0075B1"/>
                </a:solidFill>
                <a:latin typeface="Carlito"/>
                <a:cs typeface="Carlito"/>
              </a:rPr>
              <a:t>to </a:t>
            </a:r>
            <a:r>
              <a:rPr sz="3000" spc="-8" dirty="0">
                <a:solidFill>
                  <a:srgbClr val="0075B1"/>
                </a:solidFill>
                <a:latin typeface="Carlito"/>
                <a:cs typeface="Carlito"/>
              </a:rPr>
              <a:t>the possibility of loss, </a:t>
            </a:r>
            <a:r>
              <a:rPr sz="3000" spc="-30" dirty="0">
                <a:solidFill>
                  <a:srgbClr val="0075B1"/>
                </a:solidFill>
                <a:latin typeface="Carlito"/>
                <a:cs typeface="Carlito"/>
              </a:rPr>
              <a:t>injury, </a:t>
            </a:r>
            <a:r>
              <a:rPr sz="3000" spc="-8" dirty="0">
                <a:solidFill>
                  <a:srgbClr val="0075B1"/>
                </a:solidFill>
                <a:latin typeface="Carlito"/>
                <a:cs typeface="Carlito"/>
              </a:rPr>
              <a:t>or other </a:t>
            </a:r>
            <a:r>
              <a:rPr sz="3000" spc="-23" dirty="0">
                <a:solidFill>
                  <a:srgbClr val="0075B1"/>
                </a:solidFill>
                <a:latin typeface="Carlito"/>
                <a:cs typeface="Carlito"/>
              </a:rPr>
              <a:t>adverse </a:t>
            </a:r>
            <a:r>
              <a:rPr sz="3000" spc="-15" dirty="0">
                <a:solidFill>
                  <a:srgbClr val="0075B1"/>
                </a:solidFill>
                <a:latin typeface="Carlito"/>
                <a:cs typeface="Carlito"/>
              </a:rPr>
              <a:t>or  unwelcome circumstance; </a:t>
            </a:r>
            <a:r>
              <a:rPr sz="3000" spc="-8" dirty="0">
                <a:solidFill>
                  <a:srgbClr val="0075B1"/>
                </a:solidFill>
                <a:latin typeface="Carlito"/>
                <a:cs typeface="Carlito"/>
              </a:rPr>
              <a:t>a chance or </a:t>
            </a:r>
            <a:r>
              <a:rPr sz="3000" spc="-15" dirty="0">
                <a:solidFill>
                  <a:srgbClr val="0075B1"/>
                </a:solidFill>
                <a:latin typeface="Carlito"/>
                <a:cs typeface="Carlito"/>
              </a:rPr>
              <a:t>situation </a:t>
            </a:r>
            <a:r>
              <a:rPr sz="3000" spc="-23" dirty="0">
                <a:solidFill>
                  <a:srgbClr val="0075B1"/>
                </a:solidFill>
                <a:latin typeface="Carlito"/>
                <a:cs typeface="Carlito"/>
              </a:rPr>
              <a:t>involving  </a:t>
            </a:r>
            <a:r>
              <a:rPr sz="3000" spc="-8" dirty="0">
                <a:solidFill>
                  <a:srgbClr val="0075B1"/>
                </a:solidFill>
                <a:latin typeface="Carlito"/>
                <a:cs typeface="Carlito"/>
              </a:rPr>
              <a:t>such a </a:t>
            </a:r>
            <a:r>
              <a:rPr sz="3000" spc="-30" dirty="0">
                <a:solidFill>
                  <a:srgbClr val="0075B1"/>
                </a:solidFill>
                <a:latin typeface="Carlito"/>
                <a:cs typeface="Carlito"/>
              </a:rPr>
              <a:t>possibility. </a:t>
            </a:r>
            <a:r>
              <a:rPr sz="3000" i="1" spc="-23" dirty="0">
                <a:solidFill>
                  <a:srgbClr val="0075B1"/>
                </a:solidFill>
                <a:latin typeface="Carlito"/>
                <a:cs typeface="Carlito"/>
              </a:rPr>
              <a:t>Oxford </a:t>
            </a:r>
            <a:r>
              <a:rPr sz="3000" i="1" spc="-15" dirty="0">
                <a:solidFill>
                  <a:srgbClr val="0075B1"/>
                </a:solidFill>
                <a:latin typeface="Carlito"/>
                <a:cs typeface="Carlito"/>
              </a:rPr>
              <a:t>English</a:t>
            </a:r>
            <a:r>
              <a:rPr sz="3000" i="1" spc="127" dirty="0">
                <a:solidFill>
                  <a:srgbClr val="0075B1"/>
                </a:solidFill>
                <a:latin typeface="Carlito"/>
                <a:cs typeface="Carlito"/>
              </a:rPr>
              <a:t> </a:t>
            </a:r>
            <a:r>
              <a:rPr sz="3000" i="1" spc="-8" dirty="0">
                <a:solidFill>
                  <a:srgbClr val="0075B1"/>
                </a:solidFill>
                <a:latin typeface="Carlito"/>
                <a:cs typeface="Carlito"/>
              </a:rPr>
              <a:t>Dictionary</a:t>
            </a:r>
            <a:endParaRPr sz="3000">
              <a:latin typeface="Carlito"/>
              <a:cs typeface="Carlito"/>
            </a:endParaRPr>
          </a:p>
        </p:txBody>
      </p:sp>
      <p:sp>
        <p:nvSpPr>
          <p:cNvPr id="6" name="object 6"/>
          <p:cNvSpPr txBox="1"/>
          <p:nvPr/>
        </p:nvSpPr>
        <p:spPr>
          <a:xfrm>
            <a:off x="2416301" y="6392036"/>
            <a:ext cx="6870383" cy="2696892"/>
          </a:xfrm>
          <a:prstGeom prst="rect">
            <a:avLst/>
          </a:prstGeom>
        </p:spPr>
        <p:txBody>
          <a:bodyPr vert="horz" wrap="square" lIns="0" tIns="133350" rIns="0" bIns="0" rtlCol="0">
            <a:spAutoFit/>
          </a:bodyPr>
          <a:lstStyle/>
          <a:p>
            <a:pPr marL="19050">
              <a:spcBef>
                <a:spcPts val="1050"/>
              </a:spcBef>
            </a:pPr>
            <a:r>
              <a:rPr sz="3600" b="1" dirty="0">
                <a:solidFill>
                  <a:srgbClr val="0075B1"/>
                </a:solidFill>
                <a:latin typeface="Carlito"/>
                <a:cs typeface="Carlito"/>
              </a:rPr>
              <a:t>Risk </a:t>
            </a:r>
            <a:r>
              <a:rPr sz="3600" b="1" spc="-15" dirty="0">
                <a:solidFill>
                  <a:srgbClr val="0075B1"/>
                </a:solidFill>
                <a:latin typeface="Carlito"/>
                <a:cs typeface="Carlito"/>
              </a:rPr>
              <a:t>Management </a:t>
            </a:r>
            <a:r>
              <a:rPr sz="3600" b="1" dirty="0">
                <a:solidFill>
                  <a:srgbClr val="0075B1"/>
                </a:solidFill>
                <a:latin typeface="Carlito"/>
                <a:cs typeface="Carlito"/>
              </a:rPr>
              <a:t>– </a:t>
            </a:r>
            <a:r>
              <a:rPr sz="3600" b="1" spc="-15" dirty="0">
                <a:solidFill>
                  <a:srgbClr val="0075B1"/>
                </a:solidFill>
                <a:latin typeface="Carlito"/>
                <a:cs typeface="Carlito"/>
              </a:rPr>
              <a:t>What </a:t>
            </a:r>
            <a:r>
              <a:rPr sz="3600" b="1" spc="-23" dirty="0">
                <a:solidFill>
                  <a:srgbClr val="0075B1"/>
                </a:solidFill>
                <a:latin typeface="Carlito"/>
                <a:cs typeface="Carlito"/>
              </a:rPr>
              <a:t>to</a:t>
            </a:r>
            <a:r>
              <a:rPr sz="3600" b="1" spc="-8" dirty="0">
                <a:solidFill>
                  <a:srgbClr val="0075B1"/>
                </a:solidFill>
                <a:latin typeface="Carlito"/>
                <a:cs typeface="Carlito"/>
              </a:rPr>
              <a:t> </a:t>
            </a:r>
            <a:r>
              <a:rPr sz="3600" b="1" dirty="0">
                <a:solidFill>
                  <a:srgbClr val="0075B1"/>
                </a:solidFill>
                <a:latin typeface="Carlito"/>
                <a:cs typeface="Carlito"/>
              </a:rPr>
              <a:t>do:</a:t>
            </a:r>
            <a:endParaRPr sz="3600">
              <a:latin typeface="Carlito"/>
              <a:cs typeface="Carlito"/>
            </a:endParaRPr>
          </a:p>
          <a:p>
            <a:pPr marL="882968" indent="-686751">
              <a:spcBef>
                <a:spcPts val="900"/>
              </a:spcBef>
              <a:buAutoNum type="arabicPeriod"/>
              <a:tabLst>
                <a:tab pos="882968" algn="l"/>
                <a:tab pos="883920" algn="l"/>
              </a:tabLst>
            </a:pPr>
            <a:r>
              <a:rPr sz="3600" spc="-8" dirty="0">
                <a:solidFill>
                  <a:srgbClr val="0075B1"/>
                </a:solidFill>
                <a:latin typeface="Carlito"/>
                <a:cs typeface="Carlito"/>
              </a:rPr>
              <a:t>Identify </a:t>
            </a:r>
            <a:r>
              <a:rPr sz="3600" dirty="0">
                <a:solidFill>
                  <a:srgbClr val="0075B1"/>
                </a:solidFill>
                <a:latin typeface="Carlito"/>
                <a:cs typeface="Carlito"/>
              </a:rPr>
              <a:t>the </a:t>
            </a:r>
            <a:r>
              <a:rPr sz="3600" spc="-15" dirty="0">
                <a:solidFill>
                  <a:srgbClr val="0075B1"/>
                </a:solidFill>
                <a:latin typeface="Carlito"/>
                <a:cs typeface="Carlito"/>
              </a:rPr>
              <a:t>project</a:t>
            </a:r>
            <a:r>
              <a:rPr sz="3600" spc="-30" dirty="0">
                <a:solidFill>
                  <a:srgbClr val="0075B1"/>
                </a:solidFill>
                <a:latin typeface="Carlito"/>
                <a:cs typeface="Carlito"/>
              </a:rPr>
              <a:t> </a:t>
            </a:r>
            <a:r>
              <a:rPr sz="3600" spc="-15" dirty="0">
                <a:solidFill>
                  <a:srgbClr val="0075B1"/>
                </a:solidFill>
                <a:latin typeface="Carlito"/>
                <a:cs typeface="Carlito"/>
              </a:rPr>
              <a:t>risks</a:t>
            </a:r>
            <a:endParaRPr sz="3600">
              <a:latin typeface="Carlito"/>
              <a:cs typeface="Carlito"/>
            </a:endParaRPr>
          </a:p>
          <a:p>
            <a:pPr marL="882968" indent="-686751">
              <a:spcBef>
                <a:spcPts val="900"/>
              </a:spcBef>
              <a:buAutoNum type="arabicPeriod"/>
              <a:tabLst>
                <a:tab pos="882968" algn="l"/>
                <a:tab pos="883920" algn="l"/>
              </a:tabLst>
            </a:pPr>
            <a:r>
              <a:rPr sz="3600" spc="-23" dirty="0">
                <a:solidFill>
                  <a:srgbClr val="0075B1"/>
                </a:solidFill>
                <a:latin typeface="Carlito"/>
                <a:cs typeface="Carlito"/>
              </a:rPr>
              <a:t>Analyze </a:t>
            </a:r>
            <a:r>
              <a:rPr sz="3600" dirty="0">
                <a:solidFill>
                  <a:srgbClr val="0075B1"/>
                </a:solidFill>
                <a:latin typeface="Carlito"/>
                <a:cs typeface="Carlito"/>
              </a:rPr>
              <a:t>the</a:t>
            </a:r>
            <a:r>
              <a:rPr sz="3600" spc="15" dirty="0">
                <a:solidFill>
                  <a:srgbClr val="0075B1"/>
                </a:solidFill>
                <a:latin typeface="Carlito"/>
                <a:cs typeface="Carlito"/>
              </a:rPr>
              <a:t> </a:t>
            </a:r>
            <a:r>
              <a:rPr sz="3600" spc="-15" dirty="0">
                <a:solidFill>
                  <a:srgbClr val="0075B1"/>
                </a:solidFill>
                <a:latin typeface="Carlito"/>
                <a:cs typeface="Carlito"/>
              </a:rPr>
              <a:t>risks</a:t>
            </a:r>
            <a:endParaRPr sz="3600">
              <a:latin typeface="Carlito"/>
              <a:cs typeface="Carlito"/>
            </a:endParaRPr>
          </a:p>
          <a:p>
            <a:pPr marL="882968" indent="-686751">
              <a:spcBef>
                <a:spcPts val="900"/>
              </a:spcBef>
              <a:buAutoNum type="arabicPeriod"/>
              <a:tabLst>
                <a:tab pos="882968" algn="l"/>
                <a:tab pos="883920" algn="l"/>
              </a:tabLst>
            </a:pPr>
            <a:r>
              <a:rPr sz="3600" spc="-15" dirty="0">
                <a:solidFill>
                  <a:srgbClr val="0075B1"/>
                </a:solidFill>
                <a:latin typeface="Carlito"/>
                <a:cs typeface="Carlito"/>
              </a:rPr>
              <a:t>Develop </a:t>
            </a:r>
            <a:r>
              <a:rPr sz="3600" spc="-8" dirty="0">
                <a:solidFill>
                  <a:srgbClr val="0075B1"/>
                </a:solidFill>
                <a:latin typeface="Carlito"/>
                <a:cs typeface="Carlito"/>
              </a:rPr>
              <a:t>risk </a:t>
            </a:r>
            <a:r>
              <a:rPr sz="3600" spc="-15" dirty="0">
                <a:solidFill>
                  <a:srgbClr val="0075B1"/>
                </a:solidFill>
                <a:latin typeface="Carlito"/>
                <a:cs typeface="Carlito"/>
              </a:rPr>
              <a:t>response</a:t>
            </a:r>
            <a:r>
              <a:rPr sz="3600" dirty="0">
                <a:solidFill>
                  <a:srgbClr val="0075B1"/>
                </a:solidFill>
                <a:latin typeface="Carlito"/>
                <a:cs typeface="Carlito"/>
              </a:rPr>
              <a:t> </a:t>
            </a:r>
            <a:r>
              <a:rPr sz="3600" spc="-23" dirty="0">
                <a:solidFill>
                  <a:srgbClr val="0075B1"/>
                </a:solidFill>
                <a:latin typeface="Carlito"/>
                <a:cs typeface="Carlito"/>
              </a:rPr>
              <a:t>strategies</a:t>
            </a:r>
            <a:endParaRPr sz="3600">
              <a:latin typeface="Carlito"/>
              <a:cs typeface="Carlito"/>
            </a:endParaRPr>
          </a:p>
        </p:txBody>
      </p:sp>
      <p:sp>
        <p:nvSpPr>
          <p:cNvPr id="7" name="object 7"/>
          <p:cNvSpPr/>
          <p:nvPr/>
        </p:nvSpPr>
        <p:spPr>
          <a:xfrm>
            <a:off x="11388532" y="6654547"/>
            <a:ext cx="2457770" cy="2465450"/>
          </a:xfrm>
          <a:prstGeom prst="rect">
            <a:avLst/>
          </a:prstGeom>
          <a:blipFill>
            <a:blip r:embed="rId3" cstate="print"/>
            <a:stretch>
              <a:fillRect/>
            </a:stretch>
          </a:blipFill>
        </p:spPr>
        <p:txBody>
          <a:bodyPr wrap="square" lIns="0" tIns="0" rIns="0" bIns="0" rtlCol="0"/>
          <a:lstStyle/>
          <a:p>
            <a:endParaRPr sz="2700"/>
          </a:p>
        </p:txBody>
      </p:sp>
      <p:sp>
        <p:nvSpPr>
          <p:cNvPr id="8" name="object 8"/>
          <p:cNvSpPr txBox="1"/>
          <p:nvPr/>
        </p:nvSpPr>
        <p:spPr>
          <a:xfrm>
            <a:off x="7891271" y="4026028"/>
            <a:ext cx="8596313" cy="1403269"/>
          </a:xfrm>
          <a:prstGeom prst="rect">
            <a:avLst/>
          </a:prstGeom>
        </p:spPr>
        <p:txBody>
          <a:bodyPr vert="horz" wrap="square" lIns="0" tIns="18098" rIns="0" bIns="0" rtlCol="0">
            <a:spAutoFit/>
          </a:bodyPr>
          <a:lstStyle/>
          <a:p>
            <a:pPr marL="19050" marR="7620" algn="just">
              <a:spcBef>
                <a:spcPts val="143"/>
              </a:spcBef>
            </a:pPr>
            <a:r>
              <a:rPr sz="3000" spc="-15" dirty="0">
                <a:solidFill>
                  <a:srgbClr val="0075B1"/>
                </a:solidFill>
                <a:latin typeface="Carlito"/>
                <a:cs typeface="Carlito"/>
              </a:rPr>
              <a:t>More difficult </a:t>
            </a:r>
            <a:r>
              <a:rPr sz="3000" spc="-23" dirty="0">
                <a:solidFill>
                  <a:srgbClr val="0075B1"/>
                </a:solidFill>
                <a:latin typeface="Carlito"/>
                <a:cs typeface="Carlito"/>
              </a:rPr>
              <a:t>to </a:t>
            </a:r>
            <a:r>
              <a:rPr sz="3000" spc="-8" dirty="0">
                <a:solidFill>
                  <a:srgbClr val="0075B1"/>
                </a:solidFill>
                <a:latin typeface="Carlito"/>
                <a:cs typeface="Carlito"/>
              </a:rPr>
              <a:t>plan than the </a:t>
            </a:r>
            <a:r>
              <a:rPr sz="3000" spc="-23" dirty="0">
                <a:solidFill>
                  <a:srgbClr val="0075B1"/>
                </a:solidFill>
                <a:latin typeface="Carlito"/>
                <a:cs typeface="Carlito"/>
              </a:rPr>
              <a:t>cost, </a:t>
            </a:r>
            <a:r>
              <a:rPr sz="3000" spc="-8" dirty="0">
                <a:solidFill>
                  <a:srgbClr val="0075B1"/>
                </a:solidFill>
                <a:latin typeface="Carlito"/>
                <a:cs typeface="Carlito"/>
              </a:rPr>
              <a:t>time, or </a:t>
            </a:r>
            <a:r>
              <a:rPr sz="3000" spc="-15" dirty="0">
                <a:solidFill>
                  <a:srgbClr val="0075B1"/>
                </a:solidFill>
                <a:latin typeface="Carlito"/>
                <a:cs typeface="Carlito"/>
              </a:rPr>
              <a:t>scope. </a:t>
            </a:r>
            <a:r>
              <a:rPr sz="3000" spc="-90" dirty="0">
                <a:solidFill>
                  <a:srgbClr val="0075B1"/>
                </a:solidFill>
                <a:latin typeface="Carlito"/>
                <a:cs typeface="Carlito"/>
              </a:rPr>
              <a:t>You  </a:t>
            </a:r>
            <a:r>
              <a:rPr sz="3000" spc="-8" dirty="0">
                <a:solidFill>
                  <a:srgbClr val="0075B1"/>
                </a:solidFill>
                <a:latin typeface="Carlito"/>
                <a:cs typeface="Carlito"/>
              </a:rPr>
              <a:t>don’t see them. </a:t>
            </a:r>
            <a:r>
              <a:rPr sz="3000" spc="-15" dirty="0">
                <a:solidFill>
                  <a:srgbClr val="0075B1"/>
                </a:solidFill>
                <a:latin typeface="Carlito"/>
                <a:cs typeface="Carlito"/>
              </a:rPr>
              <a:t>They are </a:t>
            </a:r>
            <a:r>
              <a:rPr sz="3000" spc="-8" dirty="0">
                <a:solidFill>
                  <a:srgbClr val="0075B1"/>
                </a:solidFill>
                <a:latin typeface="Carlito"/>
                <a:cs typeface="Carlito"/>
              </a:rPr>
              <a:t>the </a:t>
            </a:r>
            <a:r>
              <a:rPr sz="3000" spc="-15" dirty="0">
                <a:solidFill>
                  <a:srgbClr val="0075B1"/>
                </a:solidFill>
                <a:latin typeface="Carlito"/>
                <a:cs typeface="Carlito"/>
              </a:rPr>
              <a:t>result </a:t>
            </a:r>
            <a:r>
              <a:rPr sz="3000" spc="-8" dirty="0">
                <a:solidFill>
                  <a:srgbClr val="0075B1"/>
                </a:solidFill>
                <a:latin typeface="Carlito"/>
                <a:cs typeface="Carlito"/>
              </a:rPr>
              <a:t>of the </a:t>
            </a:r>
            <a:r>
              <a:rPr sz="3000" spc="-15" dirty="0">
                <a:solidFill>
                  <a:srgbClr val="0075B1"/>
                </a:solidFill>
                <a:latin typeface="Carlito"/>
                <a:cs typeface="Carlito"/>
              </a:rPr>
              <a:t>uncertainties  </a:t>
            </a:r>
            <a:r>
              <a:rPr sz="3000" spc="-8" dirty="0">
                <a:solidFill>
                  <a:srgbClr val="0075B1"/>
                </a:solidFill>
                <a:latin typeface="Carlito"/>
                <a:cs typeface="Carlito"/>
              </a:rPr>
              <a:t>that </a:t>
            </a:r>
            <a:r>
              <a:rPr sz="3000" spc="-15" dirty="0">
                <a:solidFill>
                  <a:srgbClr val="0075B1"/>
                </a:solidFill>
                <a:latin typeface="Carlito"/>
                <a:cs typeface="Carlito"/>
              </a:rPr>
              <a:t>expect </a:t>
            </a:r>
            <a:r>
              <a:rPr sz="3000" spc="-8" dirty="0">
                <a:solidFill>
                  <a:srgbClr val="0075B1"/>
                </a:solidFill>
                <a:latin typeface="Carlito"/>
                <a:cs typeface="Carlito"/>
              </a:rPr>
              <a:t>us in the</a:t>
            </a:r>
            <a:r>
              <a:rPr sz="3000" spc="68" dirty="0">
                <a:solidFill>
                  <a:srgbClr val="0075B1"/>
                </a:solidFill>
                <a:latin typeface="Carlito"/>
                <a:cs typeface="Carlito"/>
              </a:rPr>
              <a:t> </a:t>
            </a:r>
            <a:r>
              <a:rPr sz="3000" spc="-15" dirty="0">
                <a:solidFill>
                  <a:srgbClr val="0075B1"/>
                </a:solidFill>
                <a:latin typeface="Carlito"/>
                <a:cs typeface="Carlito"/>
              </a:rPr>
              <a:t>future.</a:t>
            </a:r>
            <a:endParaRPr sz="3000">
              <a:latin typeface="Carlito"/>
              <a:cs typeface="Carlito"/>
            </a:endParaRPr>
          </a:p>
        </p:txBody>
      </p:sp>
      <p:sp>
        <p:nvSpPr>
          <p:cNvPr id="10" name="object 10"/>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2</a:t>
            </a:fld>
            <a:endParaRPr spc="-8" dirty="0"/>
          </a:p>
        </p:txBody>
      </p:sp>
      <p:sp>
        <p:nvSpPr>
          <p:cNvPr id="9" name="object 9"/>
          <p:cNvSpPr txBox="1"/>
          <p:nvPr/>
        </p:nvSpPr>
        <p:spPr>
          <a:xfrm>
            <a:off x="5049013" y="4333876"/>
            <a:ext cx="2382203" cy="573234"/>
          </a:xfrm>
          <a:prstGeom prst="rect">
            <a:avLst/>
          </a:prstGeom>
        </p:spPr>
        <p:txBody>
          <a:bodyPr vert="horz" wrap="square" lIns="0" tIns="19050" rIns="0" bIns="0" rtlCol="0">
            <a:spAutoFit/>
          </a:bodyPr>
          <a:lstStyle/>
          <a:p>
            <a:pPr marL="19050">
              <a:spcBef>
                <a:spcPts val="150"/>
              </a:spcBef>
            </a:pPr>
            <a:r>
              <a:rPr sz="3600" b="1" spc="-8" dirty="0">
                <a:solidFill>
                  <a:srgbClr val="0075B1"/>
                </a:solidFill>
                <a:latin typeface="Carlito"/>
                <a:cs typeface="Carlito"/>
              </a:rPr>
              <a:t>PM</a:t>
            </a:r>
            <a:r>
              <a:rPr sz="3600" b="1" spc="-83" dirty="0">
                <a:solidFill>
                  <a:srgbClr val="0075B1"/>
                </a:solidFill>
                <a:latin typeface="Carlito"/>
                <a:cs typeface="Carlito"/>
              </a:rPr>
              <a:t> </a:t>
            </a:r>
            <a:r>
              <a:rPr sz="3600" b="1" spc="-30" dirty="0">
                <a:solidFill>
                  <a:srgbClr val="0075B1"/>
                </a:solidFill>
                <a:latin typeface="Carlito"/>
                <a:cs typeface="Carlito"/>
              </a:rPr>
              <a:t>Context:</a:t>
            </a:r>
            <a:endParaRPr sz="3600">
              <a:latin typeface="Carlito"/>
              <a:cs typeface="Carl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796653" y="3783329"/>
            <a:ext cx="8101965" cy="1957267"/>
          </a:xfrm>
          <a:prstGeom prst="rect">
            <a:avLst/>
          </a:prstGeom>
        </p:spPr>
        <p:txBody>
          <a:bodyPr vert="horz" wrap="square" lIns="0" tIns="18098" rIns="0" bIns="0" rtlCol="0">
            <a:spAutoFit/>
          </a:bodyPr>
          <a:lstStyle/>
          <a:p>
            <a:pPr marL="19050" marR="7620" algn="just">
              <a:spcBef>
                <a:spcPts val="143"/>
              </a:spcBef>
            </a:pPr>
            <a:r>
              <a:rPr sz="2100" b="1" spc="-8" dirty="0">
                <a:solidFill>
                  <a:srgbClr val="0075B1"/>
                </a:solidFill>
                <a:latin typeface="Carlito"/>
                <a:cs typeface="Carlito"/>
              </a:rPr>
              <a:t>Severity </a:t>
            </a:r>
            <a:r>
              <a:rPr sz="2100" spc="-8" dirty="0">
                <a:solidFill>
                  <a:srgbClr val="0075B1"/>
                </a:solidFill>
                <a:latin typeface="Carlito"/>
                <a:cs typeface="Carlito"/>
              </a:rPr>
              <a:t>– What would be the impact of the event on the </a:t>
            </a:r>
            <a:r>
              <a:rPr sz="2100" spc="-15" dirty="0">
                <a:solidFill>
                  <a:srgbClr val="0075B1"/>
                </a:solidFill>
                <a:latin typeface="Carlito"/>
                <a:cs typeface="Carlito"/>
              </a:rPr>
              <a:t>project </a:t>
            </a:r>
            <a:r>
              <a:rPr sz="2100" spc="-8" dirty="0">
                <a:solidFill>
                  <a:srgbClr val="0075B1"/>
                </a:solidFill>
                <a:latin typeface="Carlito"/>
                <a:cs typeface="Carlito"/>
              </a:rPr>
              <a:t>scope,  budget, and timeline? </a:t>
            </a:r>
            <a:r>
              <a:rPr sz="2100" spc="-15" dirty="0">
                <a:solidFill>
                  <a:srgbClr val="0075B1"/>
                </a:solidFill>
                <a:latin typeface="Carlito"/>
                <a:cs typeface="Carlito"/>
              </a:rPr>
              <a:t>Standard </a:t>
            </a:r>
            <a:r>
              <a:rPr sz="2100" spc="-8" dirty="0">
                <a:solidFill>
                  <a:srgbClr val="0075B1"/>
                </a:solidFill>
                <a:latin typeface="Carlito"/>
                <a:cs typeface="Carlito"/>
              </a:rPr>
              <a:t>is </a:t>
            </a:r>
            <a:r>
              <a:rPr sz="2100" spc="-15" dirty="0">
                <a:solidFill>
                  <a:srgbClr val="0075B1"/>
                </a:solidFill>
                <a:latin typeface="Carlito"/>
                <a:cs typeface="Carlito"/>
              </a:rPr>
              <a:t>to rank </a:t>
            </a:r>
            <a:r>
              <a:rPr sz="2100" spc="-8" dirty="0">
                <a:solidFill>
                  <a:srgbClr val="0075B1"/>
                </a:solidFill>
                <a:latin typeface="Carlito"/>
                <a:cs typeface="Carlito"/>
              </a:rPr>
              <a:t>by using </a:t>
            </a:r>
            <a:r>
              <a:rPr sz="2100" spc="-15" dirty="0">
                <a:solidFill>
                  <a:srgbClr val="0075B1"/>
                </a:solidFill>
                <a:latin typeface="Carlito"/>
                <a:cs typeface="Carlito"/>
              </a:rPr>
              <a:t>three </a:t>
            </a:r>
            <a:r>
              <a:rPr sz="2100" spc="-8" dirty="0">
                <a:solidFill>
                  <a:srgbClr val="0075B1"/>
                </a:solidFill>
                <a:latin typeface="Carlito"/>
                <a:cs typeface="Carlito"/>
              </a:rPr>
              <a:t>levels – </a:t>
            </a:r>
            <a:r>
              <a:rPr sz="2100" spc="-60" dirty="0">
                <a:solidFill>
                  <a:srgbClr val="0075B1"/>
                </a:solidFill>
                <a:latin typeface="Carlito"/>
                <a:cs typeface="Carlito"/>
              </a:rPr>
              <a:t>Low,  </a:t>
            </a:r>
            <a:r>
              <a:rPr sz="2100" spc="-8" dirty="0">
                <a:solidFill>
                  <a:srgbClr val="0075B1"/>
                </a:solidFill>
                <a:latin typeface="Carlito"/>
                <a:cs typeface="Carlito"/>
              </a:rPr>
              <a:t>Medium, High. Of </a:t>
            </a:r>
            <a:r>
              <a:rPr sz="2100" spc="-15" dirty="0">
                <a:solidFill>
                  <a:srgbClr val="0075B1"/>
                </a:solidFill>
                <a:latin typeface="Carlito"/>
                <a:cs typeface="Carlito"/>
              </a:rPr>
              <a:t>course, </a:t>
            </a:r>
            <a:r>
              <a:rPr sz="2100" spc="-8" dirty="0">
                <a:solidFill>
                  <a:srgbClr val="0075B1"/>
                </a:solidFill>
                <a:latin typeface="Carlito"/>
                <a:cs typeface="Carlito"/>
              </a:rPr>
              <a:t>this can be </a:t>
            </a:r>
            <a:r>
              <a:rPr sz="2100" spc="-15" dirty="0">
                <a:solidFill>
                  <a:srgbClr val="0075B1"/>
                </a:solidFill>
                <a:latin typeface="Carlito"/>
                <a:cs typeface="Carlito"/>
              </a:rPr>
              <a:t>customized according to </a:t>
            </a:r>
            <a:r>
              <a:rPr sz="2100" spc="-8" dirty="0">
                <a:solidFill>
                  <a:srgbClr val="0075B1"/>
                </a:solidFill>
                <a:latin typeface="Carlito"/>
                <a:cs typeface="Carlito"/>
              </a:rPr>
              <a:t>the specific  needs: </a:t>
            </a:r>
            <a:r>
              <a:rPr sz="2100" dirty="0">
                <a:solidFill>
                  <a:srgbClr val="0075B1"/>
                </a:solidFill>
                <a:latin typeface="Carlito"/>
                <a:cs typeface="Carlito"/>
              </a:rPr>
              <a:t>e.g. </a:t>
            </a:r>
            <a:r>
              <a:rPr sz="2100" spc="-8" dirty="0">
                <a:solidFill>
                  <a:srgbClr val="0075B1"/>
                </a:solidFill>
                <a:latin typeface="Carlito"/>
                <a:cs typeface="Carlito"/>
              </a:rPr>
              <a:t>impact </a:t>
            </a:r>
            <a:r>
              <a:rPr sz="2100" spc="-23" dirty="0">
                <a:solidFill>
                  <a:srgbClr val="0075B1"/>
                </a:solidFill>
                <a:latin typeface="Carlito"/>
                <a:cs typeface="Carlito"/>
              </a:rPr>
              <a:t>from </a:t>
            </a:r>
            <a:r>
              <a:rPr sz="2100" spc="-8" dirty="0">
                <a:solidFill>
                  <a:srgbClr val="0075B1"/>
                </a:solidFill>
                <a:latin typeface="Carlito"/>
                <a:cs typeface="Carlito"/>
              </a:rPr>
              <a:t>1 (very low) </a:t>
            </a:r>
            <a:r>
              <a:rPr sz="2100" spc="-15" dirty="0">
                <a:solidFill>
                  <a:srgbClr val="0075B1"/>
                </a:solidFill>
                <a:latin typeface="Carlito"/>
                <a:cs typeface="Carlito"/>
              </a:rPr>
              <a:t>to </a:t>
            </a:r>
            <a:r>
              <a:rPr sz="2100" dirty="0">
                <a:solidFill>
                  <a:srgbClr val="0075B1"/>
                </a:solidFill>
                <a:latin typeface="Carlito"/>
                <a:cs typeface="Carlito"/>
              </a:rPr>
              <a:t>10 </a:t>
            </a:r>
            <a:r>
              <a:rPr sz="2100" spc="-15" dirty="0">
                <a:solidFill>
                  <a:srgbClr val="0075B1"/>
                </a:solidFill>
                <a:latin typeface="Carlito"/>
                <a:cs typeface="Carlito"/>
              </a:rPr>
              <a:t>(catastrophic </a:t>
            </a:r>
            <a:r>
              <a:rPr sz="2100" spc="-8" dirty="0">
                <a:solidFill>
                  <a:srgbClr val="0075B1"/>
                </a:solidFill>
                <a:latin typeface="Carlito"/>
                <a:cs typeface="Carlito"/>
              </a:rPr>
              <a:t>event). These can  </a:t>
            </a:r>
            <a:r>
              <a:rPr sz="2100" dirty="0">
                <a:solidFill>
                  <a:srgbClr val="0075B1"/>
                </a:solidFill>
                <a:latin typeface="Carlito"/>
                <a:cs typeface="Carlito"/>
              </a:rPr>
              <a:t>also </a:t>
            </a:r>
            <a:r>
              <a:rPr sz="2100" spc="-8" dirty="0">
                <a:solidFill>
                  <a:srgbClr val="0075B1"/>
                </a:solidFill>
                <a:latin typeface="Carlito"/>
                <a:cs typeface="Carlito"/>
              </a:rPr>
              <a:t>be </a:t>
            </a:r>
            <a:r>
              <a:rPr sz="2100" spc="-15" dirty="0">
                <a:solidFill>
                  <a:srgbClr val="0075B1"/>
                </a:solidFill>
                <a:latin typeface="Carlito"/>
                <a:cs typeface="Carlito"/>
              </a:rPr>
              <a:t>translated </a:t>
            </a:r>
            <a:r>
              <a:rPr sz="2100" spc="-8" dirty="0">
                <a:solidFill>
                  <a:srgbClr val="0075B1"/>
                </a:solidFill>
                <a:latin typeface="Carlito"/>
                <a:cs typeface="Carlito"/>
              </a:rPr>
              <a:t>into </a:t>
            </a:r>
            <a:r>
              <a:rPr sz="2100" spc="-15" dirty="0">
                <a:solidFill>
                  <a:srgbClr val="0075B1"/>
                </a:solidFill>
                <a:latin typeface="Carlito"/>
                <a:cs typeface="Carlito"/>
              </a:rPr>
              <a:t>expected </a:t>
            </a:r>
            <a:r>
              <a:rPr sz="2100" spc="-8" dirty="0">
                <a:solidFill>
                  <a:srgbClr val="0075B1"/>
                </a:solidFill>
                <a:latin typeface="Carlito"/>
                <a:cs typeface="Carlito"/>
              </a:rPr>
              <a:t>impact on the </a:t>
            </a:r>
            <a:r>
              <a:rPr sz="2100" spc="-15" dirty="0">
                <a:solidFill>
                  <a:srgbClr val="0075B1"/>
                </a:solidFill>
                <a:latin typeface="Carlito"/>
                <a:cs typeface="Carlito"/>
              </a:rPr>
              <a:t>project </a:t>
            </a:r>
            <a:r>
              <a:rPr sz="2100" dirty="0">
                <a:solidFill>
                  <a:srgbClr val="0075B1"/>
                </a:solidFill>
                <a:latin typeface="Carlito"/>
                <a:cs typeface="Carlito"/>
              </a:rPr>
              <a:t>(e.g. </a:t>
            </a:r>
            <a:r>
              <a:rPr sz="2100" spc="-15" dirty="0">
                <a:solidFill>
                  <a:srgbClr val="0075B1"/>
                </a:solidFill>
                <a:latin typeface="Carlito"/>
                <a:cs typeface="Carlito"/>
              </a:rPr>
              <a:t>“two </a:t>
            </a:r>
            <a:r>
              <a:rPr sz="2100" spc="-8" dirty="0">
                <a:solidFill>
                  <a:srgbClr val="0075B1"/>
                </a:solidFill>
                <a:latin typeface="Carlito"/>
                <a:cs typeface="Carlito"/>
              </a:rPr>
              <a:t>months  delay” or “up </a:t>
            </a:r>
            <a:r>
              <a:rPr sz="2100" spc="-15" dirty="0">
                <a:solidFill>
                  <a:srgbClr val="0075B1"/>
                </a:solidFill>
                <a:latin typeface="Carlito"/>
                <a:cs typeface="Carlito"/>
              </a:rPr>
              <a:t>to </a:t>
            </a:r>
            <a:r>
              <a:rPr sz="2100" spc="-8" dirty="0">
                <a:solidFill>
                  <a:srgbClr val="0075B1"/>
                </a:solidFill>
                <a:latin typeface="Carlito"/>
                <a:cs typeface="Carlito"/>
              </a:rPr>
              <a:t>$40K financial </a:t>
            </a:r>
            <a:r>
              <a:rPr sz="2100" spc="-38" dirty="0">
                <a:solidFill>
                  <a:srgbClr val="0075B1"/>
                </a:solidFill>
                <a:latin typeface="Carlito"/>
                <a:cs typeface="Carlito"/>
              </a:rPr>
              <a:t>loss”,</a:t>
            </a:r>
            <a:r>
              <a:rPr sz="2100" spc="135" dirty="0">
                <a:solidFill>
                  <a:srgbClr val="0075B1"/>
                </a:solidFill>
                <a:latin typeface="Carlito"/>
                <a:cs typeface="Carlito"/>
              </a:rPr>
              <a:t> </a:t>
            </a:r>
            <a:r>
              <a:rPr sz="2100" spc="-8" dirty="0">
                <a:solidFill>
                  <a:srgbClr val="0075B1"/>
                </a:solidFill>
                <a:latin typeface="Carlito"/>
                <a:cs typeface="Carlito"/>
              </a:rPr>
              <a:t>etc.).</a:t>
            </a:r>
            <a:endParaRPr sz="2100">
              <a:latin typeface="Carlito"/>
              <a:cs typeface="Carlito"/>
            </a:endParaRPr>
          </a:p>
        </p:txBody>
      </p:sp>
      <p:sp>
        <p:nvSpPr>
          <p:cNvPr id="3" name="object 3"/>
          <p:cNvSpPr txBox="1"/>
          <p:nvPr/>
        </p:nvSpPr>
        <p:spPr>
          <a:xfrm>
            <a:off x="9796654" y="5817869"/>
            <a:ext cx="8102918" cy="987771"/>
          </a:xfrm>
          <a:prstGeom prst="rect">
            <a:avLst/>
          </a:prstGeom>
        </p:spPr>
        <p:txBody>
          <a:bodyPr vert="horz" wrap="square" lIns="0" tIns="18098" rIns="0" bIns="0" rtlCol="0">
            <a:spAutoFit/>
          </a:bodyPr>
          <a:lstStyle/>
          <a:p>
            <a:pPr marL="19050" marR="7620" algn="just">
              <a:spcBef>
                <a:spcPts val="143"/>
              </a:spcBef>
            </a:pPr>
            <a:r>
              <a:rPr sz="2100" b="1" spc="-8" dirty="0">
                <a:solidFill>
                  <a:srgbClr val="0075B1"/>
                </a:solidFill>
                <a:latin typeface="Carlito"/>
                <a:cs typeface="Carlito"/>
              </a:rPr>
              <a:t>Probability of </a:t>
            </a:r>
            <a:r>
              <a:rPr sz="2100" b="1" spc="-15" dirty="0">
                <a:solidFill>
                  <a:srgbClr val="0075B1"/>
                </a:solidFill>
                <a:latin typeface="Carlito"/>
                <a:cs typeface="Carlito"/>
              </a:rPr>
              <a:t>occurrence </a:t>
            </a:r>
            <a:r>
              <a:rPr sz="2100" spc="-8" dirty="0">
                <a:solidFill>
                  <a:srgbClr val="0075B1"/>
                </a:solidFill>
                <a:latin typeface="Carlito"/>
                <a:cs typeface="Carlito"/>
              </a:rPr>
              <a:t>– </a:t>
            </a:r>
            <a:r>
              <a:rPr sz="2100" spc="-15" dirty="0">
                <a:solidFill>
                  <a:srgbClr val="0075B1"/>
                </a:solidFill>
                <a:latin typeface="Carlito"/>
                <a:cs typeface="Carlito"/>
              </a:rPr>
              <a:t>How likely </a:t>
            </a:r>
            <a:r>
              <a:rPr sz="2100" spc="-8" dirty="0">
                <a:solidFill>
                  <a:srgbClr val="0075B1"/>
                </a:solidFill>
                <a:latin typeface="Carlito"/>
                <a:cs typeface="Carlito"/>
              </a:rPr>
              <a:t>will the event </a:t>
            </a:r>
            <a:r>
              <a:rPr sz="2100" dirty="0">
                <a:solidFill>
                  <a:srgbClr val="0075B1"/>
                </a:solidFill>
                <a:latin typeface="Carlito"/>
                <a:cs typeface="Carlito"/>
              </a:rPr>
              <a:t>actually </a:t>
            </a:r>
            <a:r>
              <a:rPr sz="2100" spc="-8" dirty="0">
                <a:solidFill>
                  <a:srgbClr val="0075B1"/>
                </a:solidFill>
                <a:latin typeface="Carlito"/>
                <a:cs typeface="Carlito"/>
              </a:rPr>
              <a:t>happen? </a:t>
            </a:r>
            <a:r>
              <a:rPr sz="2100" spc="-60" dirty="0">
                <a:solidFill>
                  <a:srgbClr val="0075B1"/>
                </a:solidFill>
                <a:latin typeface="Carlito"/>
                <a:cs typeface="Carlito"/>
              </a:rPr>
              <a:t>You  </a:t>
            </a:r>
            <a:r>
              <a:rPr sz="2100" spc="-8" dirty="0">
                <a:solidFill>
                  <a:srgbClr val="0075B1"/>
                </a:solidFill>
                <a:latin typeface="Carlito"/>
                <a:cs typeface="Carlito"/>
              </a:rPr>
              <a:t>can use a </a:t>
            </a:r>
            <a:r>
              <a:rPr sz="2100" spc="-15" dirty="0">
                <a:solidFill>
                  <a:srgbClr val="0075B1"/>
                </a:solidFill>
                <a:latin typeface="Carlito"/>
                <a:cs typeface="Carlito"/>
              </a:rPr>
              <a:t>standard </a:t>
            </a:r>
            <a:r>
              <a:rPr sz="2100" spc="-8" dirty="0">
                <a:solidFill>
                  <a:srgbClr val="0075B1"/>
                </a:solidFill>
                <a:latin typeface="Carlito"/>
                <a:cs typeface="Carlito"/>
              </a:rPr>
              <a:t>scale </a:t>
            </a:r>
            <a:r>
              <a:rPr sz="2100" spc="-45" dirty="0">
                <a:solidFill>
                  <a:srgbClr val="0075B1"/>
                </a:solidFill>
                <a:latin typeface="Carlito"/>
                <a:cs typeface="Carlito"/>
              </a:rPr>
              <a:t>(Low, </a:t>
            </a:r>
            <a:r>
              <a:rPr sz="2100" spc="-8" dirty="0">
                <a:solidFill>
                  <a:srgbClr val="0075B1"/>
                </a:solidFill>
                <a:latin typeface="Carlito"/>
                <a:cs typeface="Carlito"/>
              </a:rPr>
              <a:t>Mid, High) or a </a:t>
            </a:r>
            <a:r>
              <a:rPr sz="2100" spc="-15" dirty="0">
                <a:solidFill>
                  <a:srgbClr val="0075B1"/>
                </a:solidFill>
                <a:latin typeface="Carlito"/>
                <a:cs typeface="Carlito"/>
              </a:rPr>
              <a:t>more </a:t>
            </a:r>
            <a:r>
              <a:rPr sz="2100" spc="-8" dirty="0">
                <a:solidFill>
                  <a:srgbClr val="0075B1"/>
                </a:solidFill>
                <a:latin typeface="Carlito"/>
                <a:cs typeface="Carlito"/>
              </a:rPr>
              <a:t>sophisticated one,  depending on the </a:t>
            </a:r>
            <a:r>
              <a:rPr sz="2100" spc="-23" dirty="0">
                <a:solidFill>
                  <a:srgbClr val="0075B1"/>
                </a:solidFill>
                <a:latin typeface="Carlito"/>
                <a:cs typeface="Carlito"/>
              </a:rPr>
              <a:t>project’s </a:t>
            </a:r>
            <a:r>
              <a:rPr sz="2100" spc="-8" dirty="0">
                <a:solidFill>
                  <a:srgbClr val="0075B1"/>
                </a:solidFill>
                <a:latin typeface="Carlito"/>
                <a:cs typeface="Carlito"/>
              </a:rPr>
              <a:t>needs </a:t>
            </a:r>
            <a:r>
              <a:rPr sz="2100" dirty="0">
                <a:solidFill>
                  <a:srgbClr val="0075B1"/>
                </a:solidFill>
                <a:latin typeface="Carlito"/>
                <a:cs typeface="Carlito"/>
              </a:rPr>
              <a:t>(e.g. </a:t>
            </a:r>
            <a:r>
              <a:rPr sz="2100" spc="-15" dirty="0">
                <a:solidFill>
                  <a:srgbClr val="0075B1"/>
                </a:solidFill>
                <a:latin typeface="Carlito"/>
                <a:cs typeface="Carlito"/>
              </a:rPr>
              <a:t>probability</a:t>
            </a:r>
            <a:r>
              <a:rPr sz="2100" spc="188" dirty="0">
                <a:solidFill>
                  <a:srgbClr val="0075B1"/>
                </a:solidFill>
                <a:latin typeface="Carlito"/>
                <a:cs typeface="Carlito"/>
              </a:rPr>
              <a:t> </a:t>
            </a:r>
            <a:r>
              <a:rPr sz="2100" spc="-8" dirty="0">
                <a:solidFill>
                  <a:srgbClr val="0075B1"/>
                </a:solidFill>
                <a:latin typeface="Carlito"/>
                <a:cs typeface="Carlito"/>
              </a:rPr>
              <a:t>%).</a:t>
            </a:r>
            <a:endParaRPr sz="2100">
              <a:latin typeface="Carlito"/>
              <a:cs typeface="Carlito"/>
            </a:endParaRPr>
          </a:p>
        </p:txBody>
      </p:sp>
      <p:sp>
        <p:nvSpPr>
          <p:cNvPr id="4" name="object 4"/>
          <p:cNvSpPr txBox="1">
            <a:spLocks noGrp="1"/>
          </p:cNvSpPr>
          <p:nvPr>
            <p:ph type="title"/>
          </p:nvPr>
        </p:nvSpPr>
        <p:spPr>
          <a:xfrm>
            <a:off x="1011175" y="92964"/>
            <a:ext cx="3784283" cy="896399"/>
          </a:xfrm>
          <a:prstGeom prst="rect">
            <a:avLst/>
          </a:prstGeom>
        </p:spPr>
        <p:txBody>
          <a:bodyPr vert="horz" wrap="square" lIns="0" tIns="19050" rIns="0" bIns="0" rtlCol="0">
            <a:spAutoFit/>
          </a:bodyPr>
          <a:lstStyle/>
          <a:p>
            <a:pPr marL="19050">
              <a:spcBef>
                <a:spcPts val="150"/>
              </a:spcBef>
            </a:pPr>
            <a:r>
              <a:rPr sz="5700" spc="-548" dirty="0"/>
              <a:t>Risk</a:t>
            </a:r>
            <a:r>
              <a:rPr sz="5700" spc="-465" dirty="0"/>
              <a:t> </a:t>
            </a:r>
            <a:r>
              <a:rPr sz="5700" spc="-360" dirty="0"/>
              <a:t>Planning</a:t>
            </a:r>
            <a:endParaRPr sz="5700"/>
          </a:p>
        </p:txBody>
      </p:sp>
      <p:sp>
        <p:nvSpPr>
          <p:cNvPr id="5" name="object 5"/>
          <p:cNvSpPr/>
          <p:nvPr/>
        </p:nvSpPr>
        <p:spPr>
          <a:xfrm>
            <a:off x="1083164" y="1756791"/>
            <a:ext cx="1403432" cy="1403412"/>
          </a:xfrm>
          <a:prstGeom prst="rect">
            <a:avLst/>
          </a:prstGeom>
          <a:blipFill>
            <a:blip r:embed="rId2" cstate="print"/>
            <a:stretch>
              <a:fillRect/>
            </a:stretch>
          </a:blipFill>
        </p:spPr>
        <p:txBody>
          <a:bodyPr wrap="square" lIns="0" tIns="0" rIns="0" bIns="0" rtlCol="0"/>
          <a:lstStyle/>
          <a:p>
            <a:endParaRPr sz="2700"/>
          </a:p>
        </p:txBody>
      </p:sp>
      <p:sp>
        <p:nvSpPr>
          <p:cNvPr id="6" name="object 6"/>
          <p:cNvSpPr txBox="1"/>
          <p:nvPr/>
        </p:nvSpPr>
        <p:spPr>
          <a:xfrm>
            <a:off x="2809114" y="2133980"/>
            <a:ext cx="5064443" cy="573234"/>
          </a:xfrm>
          <a:prstGeom prst="rect">
            <a:avLst/>
          </a:prstGeom>
        </p:spPr>
        <p:txBody>
          <a:bodyPr vert="horz" wrap="square" lIns="0" tIns="19050" rIns="0" bIns="0" rtlCol="0">
            <a:spAutoFit/>
          </a:bodyPr>
          <a:lstStyle/>
          <a:p>
            <a:pPr marL="19050">
              <a:spcBef>
                <a:spcPts val="150"/>
              </a:spcBef>
            </a:pPr>
            <a:r>
              <a:rPr sz="3600" dirty="0">
                <a:solidFill>
                  <a:srgbClr val="0075B1"/>
                </a:solidFill>
                <a:latin typeface="Carlito"/>
                <a:cs typeface="Carlito"/>
              </a:rPr>
              <a:t>1. </a:t>
            </a:r>
            <a:r>
              <a:rPr sz="3600" spc="-8" dirty="0">
                <a:solidFill>
                  <a:srgbClr val="0075B1"/>
                </a:solidFill>
                <a:latin typeface="Carlito"/>
                <a:cs typeface="Carlito"/>
              </a:rPr>
              <a:t>Identify </a:t>
            </a:r>
            <a:r>
              <a:rPr sz="3600" dirty="0">
                <a:solidFill>
                  <a:srgbClr val="0075B1"/>
                </a:solidFill>
                <a:latin typeface="Carlito"/>
                <a:cs typeface="Carlito"/>
              </a:rPr>
              <a:t>the </a:t>
            </a:r>
            <a:r>
              <a:rPr sz="3600" spc="-15" dirty="0">
                <a:solidFill>
                  <a:srgbClr val="0075B1"/>
                </a:solidFill>
                <a:latin typeface="Carlito"/>
                <a:cs typeface="Carlito"/>
              </a:rPr>
              <a:t>Project</a:t>
            </a:r>
            <a:r>
              <a:rPr sz="3600" spc="-127" dirty="0">
                <a:solidFill>
                  <a:srgbClr val="0075B1"/>
                </a:solidFill>
                <a:latin typeface="Carlito"/>
                <a:cs typeface="Carlito"/>
              </a:rPr>
              <a:t> </a:t>
            </a:r>
            <a:r>
              <a:rPr sz="3600" spc="-15" dirty="0">
                <a:solidFill>
                  <a:srgbClr val="0075B1"/>
                </a:solidFill>
                <a:latin typeface="Carlito"/>
                <a:cs typeface="Carlito"/>
              </a:rPr>
              <a:t>Risks</a:t>
            </a:r>
            <a:endParaRPr sz="3600">
              <a:latin typeface="Carlito"/>
              <a:cs typeface="Carlito"/>
            </a:endParaRPr>
          </a:p>
        </p:txBody>
      </p:sp>
      <p:sp>
        <p:nvSpPr>
          <p:cNvPr id="7" name="object 7"/>
          <p:cNvSpPr txBox="1"/>
          <p:nvPr/>
        </p:nvSpPr>
        <p:spPr>
          <a:xfrm>
            <a:off x="2809114" y="4271627"/>
            <a:ext cx="3875723" cy="1757212"/>
          </a:xfrm>
          <a:prstGeom prst="rect">
            <a:avLst/>
          </a:prstGeom>
        </p:spPr>
        <p:txBody>
          <a:bodyPr vert="horz" wrap="square" lIns="0" tIns="162878" rIns="0" bIns="0" rtlCol="0">
            <a:spAutoFit/>
          </a:bodyPr>
          <a:lstStyle/>
          <a:p>
            <a:pPr marL="19050">
              <a:spcBef>
                <a:spcPts val="1283"/>
              </a:spcBef>
            </a:pPr>
            <a:r>
              <a:rPr sz="3600" dirty="0">
                <a:solidFill>
                  <a:srgbClr val="0075B1"/>
                </a:solidFill>
                <a:latin typeface="Carlito"/>
                <a:cs typeface="Carlito"/>
              </a:rPr>
              <a:t>2. </a:t>
            </a:r>
            <a:r>
              <a:rPr sz="3600" spc="-23" dirty="0">
                <a:solidFill>
                  <a:srgbClr val="0075B1"/>
                </a:solidFill>
                <a:latin typeface="Carlito"/>
                <a:cs typeface="Carlito"/>
              </a:rPr>
              <a:t>Analyze </a:t>
            </a:r>
            <a:r>
              <a:rPr sz="3600" dirty="0">
                <a:solidFill>
                  <a:srgbClr val="0075B1"/>
                </a:solidFill>
                <a:latin typeface="Carlito"/>
                <a:cs typeface="Carlito"/>
              </a:rPr>
              <a:t>the</a:t>
            </a:r>
            <a:r>
              <a:rPr sz="3600" spc="-53" dirty="0">
                <a:solidFill>
                  <a:srgbClr val="0075B1"/>
                </a:solidFill>
                <a:latin typeface="Carlito"/>
                <a:cs typeface="Carlito"/>
              </a:rPr>
              <a:t> </a:t>
            </a:r>
            <a:r>
              <a:rPr sz="3600" spc="-15" dirty="0">
                <a:solidFill>
                  <a:srgbClr val="0075B1"/>
                </a:solidFill>
                <a:latin typeface="Carlito"/>
                <a:cs typeface="Carlito"/>
              </a:rPr>
              <a:t>Risks</a:t>
            </a:r>
            <a:endParaRPr sz="3600">
              <a:latin typeface="Carlito"/>
              <a:cs typeface="Carlito"/>
            </a:endParaRPr>
          </a:p>
          <a:p>
            <a:pPr marL="19050" marR="7620">
              <a:spcBef>
                <a:spcPts val="945"/>
              </a:spcBef>
            </a:pPr>
            <a:r>
              <a:rPr sz="3000" spc="-60" dirty="0">
                <a:solidFill>
                  <a:srgbClr val="0075B1"/>
                </a:solidFill>
                <a:latin typeface="Carlito"/>
                <a:cs typeface="Carlito"/>
              </a:rPr>
              <a:t>Two </a:t>
            </a:r>
            <a:r>
              <a:rPr sz="3000" spc="-15" dirty="0">
                <a:solidFill>
                  <a:srgbClr val="0075B1"/>
                </a:solidFill>
                <a:latin typeface="Carlito"/>
                <a:cs typeface="Carlito"/>
              </a:rPr>
              <a:t>characteristics </a:t>
            </a:r>
            <a:r>
              <a:rPr sz="3000" spc="-23" dirty="0">
                <a:solidFill>
                  <a:srgbClr val="0075B1"/>
                </a:solidFill>
                <a:latin typeface="Carlito"/>
                <a:cs typeface="Carlito"/>
              </a:rPr>
              <a:t>to </a:t>
            </a:r>
            <a:r>
              <a:rPr sz="3000" spc="-15" dirty="0">
                <a:solidFill>
                  <a:srgbClr val="0075B1"/>
                </a:solidFill>
                <a:latin typeface="Carlito"/>
                <a:cs typeface="Carlito"/>
              </a:rPr>
              <a:t>be  </a:t>
            </a:r>
            <a:r>
              <a:rPr sz="3000" spc="-23" dirty="0">
                <a:solidFill>
                  <a:srgbClr val="0075B1"/>
                </a:solidFill>
                <a:latin typeface="Carlito"/>
                <a:cs typeface="Carlito"/>
              </a:rPr>
              <a:t>evaluated </a:t>
            </a:r>
            <a:r>
              <a:rPr sz="3000" spc="-30" dirty="0">
                <a:solidFill>
                  <a:srgbClr val="0075B1"/>
                </a:solidFill>
                <a:latin typeface="Carlito"/>
                <a:cs typeface="Carlito"/>
              </a:rPr>
              <a:t>for </a:t>
            </a:r>
            <a:r>
              <a:rPr sz="3000" spc="-8" dirty="0">
                <a:solidFill>
                  <a:srgbClr val="0075B1"/>
                </a:solidFill>
                <a:latin typeface="Carlito"/>
                <a:cs typeface="Carlito"/>
              </a:rPr>
              <a:t>each</a:t>
            </a:r>
            <a:r>
              <a:rPr sz="3000" spc="68" dirty="0">
                <a:solidFill>
                  <a:srgbClr val="0075B1"/>
                </a:solidFill>
                <a:latin typeface="Carlito"/>
                <a:cs typeface="Carlito"/>
              </a:rPr>
              <a:t> </a:t>
            </a:r>
            <a:r>
              <a:rPr sz="3000" spc="-8" dirty="0">
                <a:solidFill>
                  <a:srgbClr val="0075B1"/>
                </a:solidFill>
                <a:latin typeface="Carlito"/>
                <a:cs typeface="Carlito"/>
              </a:rPr>
              <a:t>risk</a:t>
            </a:r>
            <a:endParaRPr sz="3000">
              <a:latin typeface="Carlito"/>
              <a:cs typeface="Carlito"/>
            </a:endParaRPr>
          </a:p>
        </p:txBody>
      </p:sp>
      <p:grpSp>
        <p:nvGrpSpPr>
          <p:cNvPr id="8" name="object 8"/>
          <p:cNvGrpSpPr/>
          <p:nvPr/>
        </p:nvGrpSpPr>
        <p:grpSpPr>
          <a:xfrm>
            <a:off x="1181823" y="4470081"/>
            <a:ext cx="1349691" cy="1202055"/>
            <a:chOff x="787882" y="2980054"/>
            <a:chExt cx="899794" cy="801370"/>
          </a:xfrm>
        </p:grpSpPr>
        <p:sp>
          <p:nvSpPr>
            <p:cNvPr id="9" name="object 9"/>
            <p:cNvSpPr/>
            <p:nvPr/>
          </p:nvSpPr>
          <p:spPr>
            <a:xfrm>
              <a:off x="787882" y="2980054"/>
              <a:ext cx="899794" cy="801370"/>
            </a:xfrm>
            <a:custGeom>
              <a:avLst/>
              <a:gdLst/>
              <a:ahLst/>
              <a:cxnLst/>
              <a:rect l="l" t="t" r="r" b="b"/>
              <a:pathLst>
                <a:path w="899794" h="801370">
                  <a:moveTo>
                    <a:pt x="526186" y="538480"/>
                  </a:moveTo>
                  <a:lnTo>
                    <a:pt x="447840" y="400050"/>
                  </a:lnTo>
                  <a:lnTo>
                    <a:pt x="468591" y="386207"/>
                  </a:lnTo>
                  <a:lnTo>
                    <a:pt x="405231" y="303530"/>
                  </a:lnTo>
                  <a:lnTo>
                    <a:pt x="425983" y="292100"/>
                  </a:lnTo>
                  <a:lnTo>
                    <a:pt x="375666" y="195580"/>
                  </a:lnTo>
                  <a:lnTo>
                    <a:pt x="278536" y="257302"/>
                  </a:lnTo>
                  <a:lnTo>
                    <a:pt x="365696" y="328676"/>
                  </a:lnTo>
                  <a:lnTo>
                    <a:pt x="336118" y="349631"/>
                  </a:lnTo>
                  <a:lnTo>
                    <a:pt x="418668" y="417576"/>
                  </a:lnTo>
                  <a:lnTo>
                    <a:pt x="393331" y="432308"/>
                  </a:lnTo>
                  <a:lnTo>
                    <a:pt x="526186" y="538480"/>
                  </a:lnTo>
                  <a:close/>
                </a:path>
                <a:path w="899794" h="801370">
                  <a:moveTo>
                    <a:pt x="899439" y="734695"/>
                  </a:moveTo>
                  <a:lnTo>
                    <a:pt x="874852" y="720344"/>
                  </a:lnTo>
                  <a:lnTo>
                    <a:pt x="785774" y="668401"/>
                  </a:lnTo>
                  <a:lnTo>
                    <a:pt x="777011" y="670687"/>
                  </a:lnTo>
                  <a:lnTo>
                    <a:pt x="773074" y="677545"/>
                  </a:lnTo>
                  <a:lnTo>
                    <a:pt x="769010" y="684276"/>
                  </a:lnTo>
                  <a:lnTo>
                    <a:pt x="771423" y="693039"/>
                  </a:lnTo>
                  <a:lnTo>
                    <a:pt x="818184" y="720344"/>
                  </a:lnTo>
                  <a:lnTo>
                    <a:pt x="80606" y="720344"/>
                  </a:lnTo>
                  <a:lnTo>
                    <a:pt x="80606" y="81216"/>
                  </a:lnTo>
                  <a:lnTo>
                    <a:pt x="103987" y="121285"/>
                  </a:lnTo>
                  <a:lnTo>
                    <a:pt x="107962" y="128143"/>
                  </a:lnTo>
                  <a:lnTo>
                    <a:pt x="116713" y="130429"/>
                  </a:lnTo>
                  <a:lnTo>
                    <a:pt x="130340" y="122555"/>
                  </a:lnTo>
                  <a:lnTo>
                    <a:pt x="132638" y="113792"/>
                  </a:lnTo>
                  <a:lnTo>
                    <a:pt x="128663" y="106934"/>
                  </a:lnTo>
                  <a:lnTo>
                    <a:pt x="82892" y="28448"/>
                  </a:lnTo>
                  <a:lnTo>
                    <a:pt x="66319" y="0"/>
                  </a:lnTo>
                  <a:lnTo>
                    <a:pt x="3975" y="106934"/>
                  </a:lnTo>
                  <a:lnTo>
                    <a:pt x="0" y="113792"/>
                  </a:lnTo>
                  <a:lnTo>
                    <a:pt x="2298" y="122555"/>
                  </a:lnTo>
                  <a:lnTo>
                    <a:pt x="15925" y="130429"/>
                  </a:lnTo>
                  <a:lnTo>
                    <a:pt x="24676" y="128143"/>
                  </a:lnTo>
                  <a:lnTo>
                    <a:pt x="28651" y="121285"/>
                  </a:lnTo>
                  <a:lnTo>
                    <a:pt x="52019" y="81216"/>
                  </a:lnTo>
                  <a:lnTo>
                    <a:pt x="52031" y="28448"/>
                  </a:lnTo>
                  <a:lnTo>
                    <a:pt x="52031" y="81216"/>
                  </a:lnTo>
                  <a:lnTo>
                    <a:pt x="52031" y="732028"/>
                  </a:lnTo>
                  <a:lnTo>
                    <a:pt x="66319" y="732028"/>
                  </a:lnTo>
                  <a:lnTo>
                    <a:pt x="66319" y="748919"/>
                  </a:lnTo>
                  <a:lnTo>
                    <a:pt x="818400" y="748919"/>
                  </a:lnTo>
                  <a:lnTo>
                    <a:pt x="771423" y="776351"/>
                  </a:lnTo>
                  <a:lnTo>
                    <a:pt x="769010" y="785114"/>
                  </a:lnTo>
                  <a:lnTo>
                    <a:pt x="773074" y="791845"/>
                  </a:lnTo>
                  <a:lnTo>
                    <a:pt x="777011" y="798703"/>
                  </a:lnTo>
                  <a:lnTo>
                    <a:pt x="785774" y="800989"/>
                  </a:lnTo>
                  <a:lnTo>
                    <a:pt x="875068" y="748919"/>
                  </a:lnTo>
                  <a:lnTo>
                    <a:pt x="899439" y="734695"/>
                  </a:lnTo>
                  <a:close/>
                </a:path>
              </a:pathLst>
            </a:custGeom>
            <a:solidFill>
              <a:srgbClr val="4966AC"/>
            </a:solidFill>
          </p:spPr>
          <p:txBody>
            <a:bodyPr wrap="square" lIns="0" tIns="0" rIns="0" bIns="0" rtlCol="0"/>
            <a:lstStyle/>
            <a:p>
              <a:endParaRPr sz="2700"/>
            </a:p>
          </p:txBody>
        </p:sp>
        <p:sp>
          <p:nvSpPr>
            <p:cNvPr id="10" name="object 10"/>
            <p:cNvSpPr/>
            <p:nvPr/>
          </p:nvSpPr>
          <p:spPr>
            <a:xfrm>
              <a:off x="1066418" y="3175634"/>
              <a:ext cx="247650" cy="342900"/>
            </a:xfrm>
            <a:custGeom>
              <a:avLst/>
              <a:gdLst/>
              <a:ahLst/>
              <a:cxnLst/>
              <a:rect l="l" t="t" r="r" b="b"/>
              <a:pathLst>
                <a:path w="247650" h="342900">
                  <a:moveTo>
                    <a:pt x="97129" y="0"/>
                  </a:moveTo>
                  <a:lnTo>
                    <a:pt x="147447" y="96519"/>
                  </a:lnTo>
                  <a:lnTo>
                    <a:pt x="126695" y="107950"/>
                  </a:lnTo>
                  <a:lnTo>
                    <a:pt x="190055" y="190626"/>
                  </a:lnTo>
                  <a:lnTo>
                    <a:pt x="169303" y="204469"/>
                  </a:lnTo>
                  <a:lnTo>
                    <a:pt x="247650" y="342900"/>
                  </a:lnTo>
                  <a:lnTo>
                    <a:pt x="114795" y="236727"/>
                  </a:lnTo>
                  <a:lnTo>
                    <a:pt x="140131" y="221995"/>
                  </a:lnTo>
                  <a:lnTo>
                    <a:pt x="57581" y="154050"/>
                  </a:lnTo>
                  <a:lnTo>
                    <a:pt x="87160" y="133095"/>
                  </a:lnTo>
                  <a:lnTo>
                    <a:pt x="0" y="61722"/>
                  </a:lnTo>
                  <a:lnTo>
                    <a:pt x="97129" y="0"/>
                  </a:lnTo>
                  <a:close/>
                </a:path>
              </a:pathLst>
            </a:custGeom>
            <a:ln w="12700">
              <a:solidFill>
                <a:srgbClr val="34487C"/>
              </a:solidFill>
            </a:ln>
          </p:spPr>
          <p:txBody>
            <a:bodyPr wrap="square" lIns="0" tIns="0" rIns="0" bIns="0" rtlCol="0"/>
            <a:lstStyle/>
            <a:p>
              <a:endParaRPr sz="2700"/>
            </a:p>
          </p:txBody>
        </p:sp>
      </p:grpSp>
      <p:grpSp>
        <p:nvGrpSpPr>
          <p:cNvPr id="11" name="object 11"/>
          <p:cNvGrpSpPr/>
          <p:nvPr/>
        </p:nvGrpSpPr>
        <p:grpSpPr>
          <a:xfrm>
            <a:off x="8694859" y="2616303"/>
            <a:ext cx="728663" cy="621030"/>
            <a:chOff x="5796572" y="1744202"/>
            <a:chExt cx="485775" cy="414020"/>
          </a:xfrm>
        </p:grpSpPr>
        <p:sp>
          <p:nvSpPr>
            <p:cNvPr id="12" name="object 12"/>
            <p:cNvSpPr/>
            <p:nvPr/>
          </p:nvSpPr>
          <p:spPr>
            <a:xfrm>
              <a:off x="6141172" y="1744202"/>
              <a:ext cx="79244" cy="74644"/>
            </a:xfrm>
            <a:prstGeom prst="rect">
              <a:avLst/>
            </a:prstGeom>
            <a:blipFill>
              <a:blip r:embed="rId3" cstate="print"/>
              <a:stretch>
                <a:fillRect/>
              </a:stretch>
            </a:blipFill>
          </p:spPr>
          <p:txBody>
            <a:bodyPr wrap="square" lIns="0" tIns="0" rIns="0" bIns="0" rtlCol="0"/>
            <a:lstStyle/>
            <a:p>
              <a:endParaRPr sz="2700"/>
            </a:p>
          </p:txBody>
        </p:sp>
        <p:sp>
          <p:nvSpPr>
            <p:cNvPr id="13" name="object 13"/>
            <p:cNvSpPr/>
            <p:nvPr/>
          </p:nvSpPr>
          <p:spPr>
            <a:xfrm>
              <a:off x="5858157" y="1744202"/>
              <a:ext cx="79244" cy="74644"/>
            </a:xfrm>
            <a:prstGeom prst="rect">
              <a:avLst/>
            </a:prstGeom>
            <a:blipFill>
              <a:blip r:embed="rId3" cstate="print"/>
              <a:stretch>
                <a:fillRect/>
              </a:stretch>
            </a:blipFill>
          </p:spPr>
          <p:txBody>
            <a:bodyPr wrap="square" lIns="0" tIns="0" rIns="0" bIns="0" rtlCol="0"/>
            <a:lstStyle/>
            <a:p>
              <a:endParaRPr sz="2700"/>
            </a:p>
          </p:txBody>
        </p:sp>
        <p:sp>
          <p:nvSpPr>
            <p:cNvPr id="14" name="object 14"/>
            <p:cNvSpPr/>
            <p:nvPr/>
          </p:nvSpPr>
          <p:spPr>
            <a:xfrm>
              <a:off x="5999665" y="1744202"/>
              <a:ext cx="79244" cy="74644"/>
            </a:xfrm>
            <a:prstGeom prst="rect">
              <a:avLst/>
            </a:prstGeom>
            <a:blipFill>
              <a:blip r:embed="rId4" cstate="print"/>
              <a:stretch>
                <a:fillRect/>
              </a:stretch>
            </a:blipFill>
          </p:spPr>
          <p:txBody>
            <a:bodyPr wrap="square" lIns="0" tIns="0" rIns="0" bIns="0" rtlCol="0"/>
            <a:lstStyle/>
            <a:p>
              <a:endParaRPr sz="2700"/>
            </a:p>
          </p:txBody>
        </p:sp>
        <p:sp>
          <p:nvSpPr>
            <p:cNvPr id="15" name="object 15"/>
            <p:cNvSpPr/>
            <p:nvPr/>
          </p:nvSpPr>
          <p:spPr>
            <a:xfrm>
              <a:off x="5796572" y="1829815"/>
              <a:ext cx="485775" cy="328295"/>
            </a:xfrm>
            <a:custGeom>
              <a:avLst/>
              <a:gdLst/>
              <a:ahLst/>
              <a:cxnLst/>
              <a:rect l="l" t="t" r="r" b="b"/>
              <a:pathLst>
                <a:path w="485775" h="328294">
                  <a:moveTo>
                    <a:pt x="163461" y="21564"/>
                  </a:moveTo>
                  <a:lnTo>
                    <a:pt x="139979" y="7696"/>
                  </a:lnTo>
                  <a:lnTo>
                    <a:pt x="116344" y="901"/>
                  </a:lnTo>
                  <a:lnTo>
                    <a:pt x="92671" y="0"/>
                  </a:lnTo>
                  <a:lnTo>
                    <a:pt x="70065" y="4495"/>
                  </a:lnTo>
                  <a:lnTo>
                    <a:pt x="48844" y="14033"/>
                  </a:lnTo>
                  <a:lnTo>
                    <a:pt x="27051" y="33286"/>
                  </a:lnTo>
                  <a:lnTo>
                    <a:pt x="444" y="125526"/>
                  </a:lnTo>
                  <a:lnTo>
                    <a:pt x="0" y="131991"/>
                  </a:lnTo>
                  <a:lnTo>
                    <a:pt x="1930" y="138061"/>
                  </a:lnTo>
                  <a:lnTo>
                    <a:pt x="6096" y="142925"/>
                  </a:lnTo>
                  <a:lnTo>
                    <a:pt x="16865" y="146329"/>
                  </a:lnTo>
                  <a:lnTo>
                    <a:pt x="24218" y="146329"/>
                  </a:lnTo>
                  <a:lnTo>
                    <a:pt x="31013" y="141528"/>
                  </a:lnTo>
                  <a:lnTo>
                    <a:pt x="55918" y="56756"/>
                  </a:lnTo>
                  <a:lnTo>
                    <a:pt x="55918" y="328129"/>
                  </a:lnTo>
                  <a:lnTo>
                    <a:pt x="89877" y="328129"/>
                  </a:lnTo>
                  <a:lnTo>
                    <a:pt x="89877" y="175653"/>
                  </a:lnTo>
                  <a:lnTo>
                    <a:pt x="112522" y="175653"/>
                  </a:lnTo>
                  <a:lnTo>
                    <a:pt x="112522" y="327596"/>
                  </a:lnTo>
                  <a:lnTo>
                    <a:pt x="146481" y="327609"/>
                  </a:lnTo>
                  <a:lnTo>
                    <a:pt x="146481" y="154851"/>
                  </a:lnTo>
                  <a:lnTo>
                    <a:pt x="138607" y="149479"/>
                  </a:lnTo>
                  <a:lnTo>
                    <a:pt x="133108" y="141859"/>
                  </a:lnTo>
                  <a:lnTo>
                    <a:pt x="130479" y="132740"/>
                  </a:lnTo>
                  <a:lnTo>
                    <a:pt x="131203" y="122859"/>
                  </a:lnTo>
                  <a:lnTo>
                    <a:pt x="157810" y="29552"/>
                  </a:lnTo>
                  <a:lnTo>
                    <a:pt x="163461" y="21564"/>
                  </a:lnTo>
                  <a:close/>
                </a:path>
                <a:path w="485775" h="328294">
                  <a:moveTo>
                    <a:pt x="345732" y="134061"/>
                  </a:moveTo>
                  <a:lnTo>
                    <a:pt x="315163" y="30619"/>
                  </a:lnTo>
                  <a:lnTo>
                    <a:pt x="294855" y="14566"/>
                  </a:lnTo>
                  <a:lnTo>
                    <a:pt x="266522" y="2933"/>
                  </a:lnTo>
                  <a:lnTo>
                    <a:pt x="243281" y="228"/>
                  </a:lnTo>
                  <a:lnTo>
                    <a:pt x="220027" y="2933"/>
                  </a:lnTo>
                  <a:lnTo>
                    <a:pt x="182143" y="21005"/>
                  </a:lnTo>
                  <a:lnTo>
                    <a:pt x="143090" y="125526"/>
                  </a:lnTo>
                  <a:lnTo>
                    <a:pt x="142633" y="131991"/>
                  </a:lnTo>
                  <a:lnTo>
                    <a:pt x="144576" y="138061"/>
                  </a:lnTo>
                  <a:lnTo>
                    <a:pt x="148742" y="142925"/>
                  </a:lnTo>
                  <a:lnTo>
                    <a:pt x="159499" y="146329"/>
                  </a:lnTo>
                  <a:lnTo>
                    <a:pt x="166865" y="146329"/>
                  </a:lnTo>
                  <a:lnTo>
                    <a:pt x="173647" y="141528"/>
                  </a:lnTo>
                  <a:lnTo>
                    <a:pt x="198564" y="56756"/>
                  </a:lnTo>
                  <a:lnTo>
                    <a:pt x="198564" y="328129"/>
                  </a:lnTo>
                  <a:lnTo>
                    <a:pt x="232524" y="328129"/>
                  </a:lnTo>
                  <a:lnTo>
                    <a:pt x="232524" y="175653"/>
                  </a:lnTo>
                  <a:lnTo>
                    <a:pt x="255155" y="175653"/>
                  </a:lnTo>
                  <a:lnTo>
                    <a:pt x="255155" y="327609"/>
                  </a:lnTo>
                  <a:lnTo>
                    <a:pt x="289128" y="327609"/>
                  </a:lnTo>
                  <a:lnTo>
                    <a:pt x="289128" y="56756"/>
                  </a:lnTo>
                  <a:lnTo>
                    <a:pt x="314032" y="141528"/>
                  </a:lnTo>
                  <a:lnTo>
                    <a:pt x="320827" y="146329"/>
                  </a:lnTo>
                  <a:lnTo>
                    <a:pt x="332701" y="145796"/>
                  </a:lnTo>
                  <a:lnTo>
                    <a:pt x="340626" y="143662"/>
                  </a:lnTo>
                  <a:lnTo>
                    <a:pt x="345732" y="134061"/>
                  </a:lnTo>
                  <a:close/>
                </a:path>
                <a:path w="485775" h="328294">
                  <a:moveTo>
                    <a:pt x="485330" y="131991"/>
                  </a:moveTo>
                  <a:lnTo>
                    <a:pt x="456107" y="30619"/>
                  </a:lnTo>
                  <a:lnTo>
                    <a:pt x="407454" y="2933"/>
                  </a:lnTo>
                  <a:lnTo>
                    <a:pt x="384213" y="228"/>
                  </a:lnTo>
                  <a:lnTo>
                    <a:pt x="360972" y="2933"/>
                  </a:lnTo>
                  <a:lnTo>
                    <a:pt x="336664" y="12166"/>
                  </a:lnTo>
                  <a:lnTo>
                    <a:pt x="321386" y="22098"/>
                  </a:lnTo>
                  <a:lnTo>
                    <a:pt x="327050" y="30086"/>
                  </a:lnTo>
                  <a:lnTo>
                    <a:pt x="353656" y="122859"/>
                  </a:lnTo>
                  <a:lnTo>
                    <a:pt x="354609" y="132740"/>
                  </a:lnTo>
                  <a:lnTo>
                    <a:pt x="351955" y="141859"/>
                  </a:lnTo>
                  <a:lnTo>
                    <a:pt x="346329" y="149479"/>
                  </a:lnTo>
                  <a:lnTo>
                    <a:pt x="338366" y="154851"/>
                  </a:lnTo>
                  <a:lnTo>
                    <a:pt x="338366" y="328129"/>
                  </a:lnTo>
                  <a:lnTo>
                    <a:pt x="372325" y="328129"/>
                  </a:lnTo>
                  <a:lnTo>
                    <a:pt x="372325" y="175653"/>
                  </a:lnTo>
                  <a:lnTo>
                    <a:pt x="394970" y="175653"/>
                  </a:lnTo>
                  <a:lnTo>
                    <a:pt x="394970" y="327609"/>
                  </a:lnTo>
                  <a:lnTo>
                    <a:pt x="428929" y="327609"/>
                  </a:lnTo>
                  <a:lnTo>
                    <a:pt x="428929" y="56756"/>
                  </a:lnTo>
                  <a:lnTo>
                    <a:pt x="453834" y="141528"/>
                  </a:lnTo>
                  <a:lnTo>
                    <a:pt x="460629" y="146329"/>
                  </a:lnTo>
                  <a:lnTo>
                    <a:pt x="472516" y="145796"/>
                  </a:lnTo>
                  <a:lnTo>
                    <a:pt x="478840" y="142925"/>
                  </a:lnTo>
                  <a:lnTo>
                    <a:pt x="483196" y="138061"/>
                  </a:lnTo>
                  <a:lnTo>
                    <a:pt x="485330" y="131991"/>
                  </a:lnTo>
                  <a:close/>
                </a:path>
              </a:pathLst>
            </a:custGeom>
            <a:solidFill>
              <a:srgbClr val="0075B1"/>
            </a:solidFill>
          </p:spPr>
          <p:txBody>
            <a:bodyPr wrap="square" lIns="0" tIns="0" rIns="0" bIns="0" rtlCol="0"/>
            <a:lstStyle/>
            <a:p>
              <a:endParaRPr sz="2700"/>
            </a:p>
          </p:txBody>
        </p:sp>
      </p:grpSp>
      <p:sp>
        <p:nvSpPr>
          <p:cNvPr id="16" name="object 16"/>
          <p:cNvSpPr/>
          <p:nvPr/>
        </p:nvSpPr>
        <p:spPr>
          <a:xfrm>
            <a:off x="8730377" y="1045846"/>
            <a:ext cx="627720" cy="795527"/>
          </a:xfrm>
          <a:prstGeom prst="rect">
            <a:avLst/>
          </a:prstGeom>
          <a:blipFill>
            <a:blip r:embed="rId5" cstate="print"/>
            <a:stretch>
              <a:fillRect/>
            </a:stretch>
          </a:blipFill>
        </p:spPr>
        <p:txBody>
          <a:bodyPr wrap="square" lIns="0" tIns="0" rIns="0" bIns="0" rtlCol="0"/>
          <a:lstStyle/>
          <a:p>
            <a:endParaRPr sz="2700"/>
          </a:p>
        </p:txBody>
      </p:sp>
      <p:sp>
        <p:nvSpPr>
          <p:cNvPr id="17" name="object 17"/>
          <p:cNvSpPr txBox="1"/>
          <p:nvPr/>
        </p:nvSpPr>
        <p:spPr>
          <a:xfrm>
            <a:off x="9921622" y="628651"/>
            <a:ext cx="7883843" cy="1439177"/>
          </a:xfrm>
          <a:prstGeom prst="rect">
            <a:avLst/>
          </a:prstGeom>
        </p:spPr>
        <p:txBody>
          <a:bodyPr vert="horz" wrap="square" lIns="0" tIns="18098" rIns="0" bIns="0" rtlCol="0">
            <a:spAutoFit/>
          </a:bodyPr>
          <a:lstStyle/>
          <a:p>
            <a:pPr marL="19050">
              <a:spcBef>
                <a:spcPts val="143"/>
              </a:spcBef>
            </a:pPr>
            <a:r>
              <a:rPr sz="2100" spc="-15" dirty="0">
                <a:solidFill>
                  <a:srgbClr val="0075B1"/>
                </a:solidFill>
                <a:latin typeface="Carlito"/>
                <a:cs typeface="Carlito"/>
              </a:rPr>
              <a:t>Review </a:t>
            </a:r>
            <a:r>
              <a:rPr sz="2100" spc="-8" dirty="0">
                <a:solidFill>
                  <a:srgbClr val="0075B1"/>
                </a:solidFill>
                <a:latin typeface="Carlito"/>
                <a:cs typeface="Carlito"/>
              </a:rPr>
              <a:t>all </a:t>
            </a:r>
            <a:r>
              <a:rPr sz="2100" spc="-15" dirty="0">
                <a:solidFill>
                  <a:srgbClr val="0075B1"/>
                </a:solidFill>
                <a:latin typeface="Carlito"/>
                <a:cs typeface="Carlito"/>
              </a:rPr>
              <a:t>available information </a:t>
            </a:r>
            <a:r>
              <a:rPr sz="2100" spc="-8" dirty="0">
                <a:solidFill>
                  <a:srgbClr val="0075B1"/>
                </a:solidFill>
                <a:latin typeface="Carlito"/>
                <a:cs typeface="Carlito"/>
              </a:rPr>
              <a:t>on the </a:t>
            </a:r>
            <a:r>
              <a:rPr sz="2100" spc="-15" dirty="0">
                <a:solidFill>
                  <a:srgbClr val="0075B1"/>
                </a:solidFill>
                <a:latin typeface="Carlito"/>
                <a:cs typeface="Carlito"/>
              </a:rPr>
              <a:t>project, </a:t>
            </a:r>
            <a:r>
              <a:rPr sz="2100" spc="-8" dirty="0">
                <a:solidFill>
                  <a:srgbClr val="0075B1"/>
                </a:solidFill>
                <a:latin typeface="Carlito"/>
                <a:cs typeface="Carlito"/>
              </a:rPr>
              <a:t>in </a:t>
            </a:r>
            <a:r>
              <a:rPr sz="2100" spc="-15" dirty="0">
                <a:solidFill>
                  <a:srgbClr val="0075B1"/>
                </a:solidFill>
                <a:latin typeface="Carlito"/>
                <a:cs typeface="Carlito"/>
              </a:rPr>
              <a:t>order to </a:t>
            </a:r>
            <a:r>
              <a:rPr sz="2100" spc="-8" dirty="0">
                <a:solidFill>
                  <a:srgbClr val="0075B1"/>
                </a:solidFill>
                <a:latin typeface="Carlito"/>
                <a:cs typeface="Carlito"/>
              </a:rPr>
              <a:t>identify</a:t>
            </a:r>
            <a:r>
              <a:rPr sz="2100" spc="405" dirty="0">
                <a:solidFill>
                  <a:srgbClr val="0075B1"/>
                </a:solidFill>
                <a:latin typeface="Carlito"/>
                <a:cs typeface="Carlito"/>
              </a:rPr>
              <a:t> </a:t>
            </a:r>
            <a:r>
              <a:rPr sz="2100" spc="-15" dirty="0">
                <a:solidFill>
                  <a:srgbClr val="0075B1"/>
                </a:solidFill>
                <a:latin typeface="Carlito"/>
                <a:cs typeface="Carlito"/>
              </a:rPr>
              <a:t>risks:</a:t>
            </a:r>
            <a:endParaRPr sz="2100">
              <a:latin typeface="Carlito"/>
              <a:cs typeface="Carlito"/>
            </a:endParaRPr>
          </a:p>
          <a:p>
            <a:pPr marL="288608" marR="7620" indent="-270510">
              <a:spcBef>
                <a:spcPts val="450"/>
              </a:spcBef>
              <a:buSzPct val="117857"/>
              <a:buFont typeface="Arial"/>
              <a:buChar char="•"/>
              <a:tabLst>
                <a:tab pos="289560" algn="l"/>
              </a:tabLst>
            </a:pPr>
            <a:r>
              <a:rPr sz="2100" spc="-15" dirty="0">
                <a:solidFill>
                  <a:srgbClr val="0075B1"/>
                </a:solidFill>
                <a:latin typeface="Carlito"/>
                <a:cs typeface="Carlito"/>
              </a:rPr>
              <a:t>Project </a:t>
            </a:r>
            <a:r>
              <a:rPr sz="2100" spc="-8" dirty="0">
                <a:solidFill>
                  <a:srgbClr val="0075B1"/>
                </a:solidFill>
                <a:latin typeface="Carlito"/>
                <a:cs typeface="Carlito"/>
              </a:rPr>
              <a:t>Documents </a:t>
            </a:r>
            <a:r>
              <a:rPr sz="2100" spc="-15" dirty="0">
                <a:solidFill>
                  <a:srgbClr val="0075B1"/>
                </a:solidFill>
                <a:latin typeface="Carlito"/>
                <a:cs typeface="Carlito"/>
              </a:rPr>
              <a:t>(Project </a:t>
            </a:r>
            <a:r>
              <a:rPr sz="2100" spc="-30" dirty="0">
                <a:solidFill>
                  <a:srgbClr val="0075B1"/>
                </a:solidFill>
                <a:latin typeface="Carlito"/>
                <a:cs typeface="Carlito"/>
              </a:rPr>
              <a:t>Charter, </a:t>
            </a:r>
            <a:r>
              <a:rPr sz="2100" spc="-8" dirty="0">
                <a:solidFill>
                  <a:srgbClr val="0075B1"/>
                </a:solidFill>
                <a:latin typeface="Carlito"/>
                <a:cs typeface="Carlito"/>
              </a:rPr>
              <a:t>Business </a:t>
            </a:r>
            <a:r>
              <a:rPr sz="2100" dirty="0">
                <a:solidFill>
                  <a:srgbClr val="0075B1"/>
                </a:solidFill>
                <a:latin typeface="Carlito"/>
                <a:cs typeface="Carlito"/>
              </a:rPr>
              <a:t>Case, </a:t>
            </a:r>
            <a:r>
              <a:rPr sz="2100" spc="-8" dirty="0">
                <a:solidFill>
                  <a:srgbClr val="0075B1"/>
                </a:solidFill>
                <a:latin typeface="Carlito"/>
                <a:cs typeface="Carlito"/>
              </a:rPr>
              <a:t>WBS and </a:t>
            </a:r>
            <a:r>
              <a:rPr sz="2100" dirty="0">
                <a:solidFill>
                  <a:srgbClr val="0075B1"/>
                </a:solidFill>
                <a:latin typeface="Carlito"/>
                <a:cs typeface="Carlito"/>
              </a:rPr>
              <a:t>Activity  </a:t>
            </a:r>
            <a:r>
              <a:rPr sz="2100" spc="-15" dirty="0">
                <a:solidFill>
                  <a:srgbClr val="0075B1"/>
                </a:solidFill>
                <a:latin typeface="Carlito"/>
                <a:cs typeface="Carlito"/>
              </a:rPr>
              <a:t>List, </a:t>
            </a:r>
            <a:r>
              <a:rPr sz="2100" spc="-8" dirty="0">
                <a:solidFill>
                  <a:srgbClr val="0075B1"/>
                </a:solidFill>
                <a:latin typeface="Carlito"/>
                <a:cs typeface="Carlito"/>
              </a:rPr>
              <a:t>Quality </a:t>
            </a:r>
            <a:r>
              <a:rPr sz="2100" spc="-15" dirty="0">
                <a:solidFill>
                  <a:srgbClr val="0075B1"/>
                </a:solidFill>
                <a:latin typeface="Carlito"/>
                <a:cs typeface="Carlito"/>
              </a:rPr>
              <a:t>Specifications </a:t>
            </a:r>
            <a:r>
              <a:rPr sz="2100" spc="-8" dirty="0">
                <a:solidFill>
                  <a:srgbClr val="0075B1"/>
                </a:solidFill>
                <a:latin typeface="Carlito"/>
                <a:cs typeface="Carlito"/>
              </a:rPr>
              <a:t>&amp;</a:t>
            </a:r>
            <a:r>
              <a:rPr sz="2100" spc="127" dirty="0">
                <a:solidFill>
                  <a:srgbClr val="0075B1"/>
                </a:solidFill>
                <a:latin typeface="Carlito"/>
                <a:cs typeface="Carlito"/>
              </a:rPr>
              <a:t> </a:t>
            </a:r>
            <a:r>
              <a:rPr sz="2100" spc="-15" dirty="0">
                <a:solidFill>
                  <a:srgbClr val="0075B1"/>
                </a:solidFill>
                <a:latin typeface="Carlito"/>
                <a:cs typeface="Carlito"/>
              </a:rPr>
              <a:t>Requirements)</a:t>
            </a:r>
            <a:endParaRPr sz="2100">
              <a:latin typeface="Carlito"/>
              <a:cs typeface="Carlito"/>
            </a:endParaRPr>
          </a:p>
          <a:p>
            <a:pPr marL="288608" indent="-270510">
              <a:spcBef>
                <a:spcPts val="450"/>
              </a:spcBef>
              <a:buSzPct val="117857"/>
              <a:buFont typeface="Arial"/>
              <a:buChar char="•"/>
              <a:tabLst>
                <a:tab pos="289560" algn="l"/>
              </a:tabLst>
            </a:pPr>
            <a:r>
              <a:rPr sz="2100" spc="-15" dirty="0">
                <a:solidFill>
                  <a:srgbClr val="0075B1"/>
                </a:solidFill>
                <a:latin typeface="Carlito"/>
                <a:cs typeface="Carlito"/>
              </a:rPr>
              <a:t>Lessons</a:t>
            </a:r>
            <a:r>
              <a:rPr sz="2100" spc="15" dirty="0">
                <a:solidFill>
                  <a:srgbClr val="0075B1"/>
                </a:solidFill>
                <a:latin typeface="Carlito"/>
                <a:cs typeface="Carlito"/>
              </a:rPr>
              <a:t> </a:t>
            </a:r>
            <a:r>
              <a:rPr sz="2100" spc="-15" dirty="0">
                <a:solidFill>
                  <a:srgbClr val="0075B1"/>
                </a:solidFill>
                <a:latin typeface="Carlito"/>
                <a:cs typeface="Carlito"/>
              </a:rPr>
              <a:t>Learned</a:t>
            </a:r>
            <a:endParaRPr sz="2100">
              <a:latin typeface="Carlito"/>
              <a:cs typeface="Carlito"/>
            </a:endParaRPr>
          </a:p>
        </p:txBody>
      </p:sp>
      <p:sp>
        <p:nvSpPr>
          <p:cNvPr id="18" name="object 18"/>
          <p:cNvSpPr txBox="1"/>
          <p:nvPr/>
        </p:nvSpPr>
        <p:spPr>
          <a:xfrm>
            <a:off x="2809113" y="7770494"/>
            <a:ext cx="4732020" cy="1127232"/>
          </a:xfrm>
          <a:prstGeom prst="rect">
            <a:avLst/>
          </a:prstGeom>
        </p:spPr>
        <p:txBody>
          <a:bodyPr vert="horz" wrap="square" lIns="0" tIns="19050" rIns="0" bIns="0" rtlCol="0">
            <a:spAutoFit/>
          </a:bodyPr>
          <a:lstStyle/>
          <a:p>
            <a:pPr marL="19050" marR="7620">
              <a:spcBef>
                <a:spcPts val="150"/>
              </a:spcBef>
            </a:pPr>
            <a:r>
              <a:rPr sz="3600" dirty="0">
                <a:solidFill>
                  <a:srgbClr val="0075B1"/>
                </a:solidFill>
                <a:latin typeface="Carlito"/>
                <a:cs typeface="Carlito"/>
              </a:rPr>
              <a:t>3. </a:t>
            </a:r>
            <a:r>
              <a:rPr sz="3600" spc="-15" dirty="0">
                <a:solidFill>
                  <a:srgbClr val="0075B1"/>
                </a:solidFill>
                <a:latin typeface="Carlito"/>
                <a:cs typeface="Carlito"/>
              </a:rPr>
              <a:t>Develop </a:t>
            </a:r>
            <a:r>
              <a:rPr sz="3600" dirty="0">
                <a:solidFill>
                  <a:srgbClr val="0075B1"/>
                </a:solidFill>
                <a:latin typeface="Carlito"/>
                <a:cs typeface="Carlito"/>
              </a:rPr>
              <a:t>Risk</a:t>
            </a:r>
            <a:r>
              <a:rPr sz="3600" spc="-90" dirty="0">
                <a:solidFill>
                  <a:srgbClr val="0075B1"/>
                </a:solidFill>
                <a:latin typeface="Carlito"/>
                <a:cs typeface="Carlito"/>
              </a:rPr>
              <a:t> </a:t>
            </a:r>
            <a:r>
              <a:rPr sz="3600" spc="-15" dirty="0">
                <a:solidFill>
                  <a:srgbClr val="0075B1"/>
                </a:solidFill>
                <a:latin typeface="Carlito"/>
                <a:cs typeface="Carlito"/>
              </a:rPr>
              <a:t>Response  </a:t>
            </a:r>
            <a:r>
              <a:rPr sz="3600" spc="-23" dirty="0">
                <a:solidFill>
                  <a:srgbClr val="0075B1"/>
                </a:solidFill>
                <a:latin typeface="Carlito"/>
                <a:cs typeface="Carlito"/>
              </a:rPr>
              <a:t>Strategies</a:t>
            </a:r>
            <a:endParaRPr sz="3600">
              <a:latin typeface="Carlito"/>
              <a:cs typeface="Carlito"/>
            </a:endParaRPr>
          </a:p>
        </p:txBody>
      </p:sp>
      <p:sp>
        <p:nvSpPr>
          <p:cNvPr id="19" name="object 19"/>
          <p:cNvSpPr/>
          <p:nvPr/>
        </p:nvSpPr>
        <p:spPr>
          <a:xfrm>
            <a:off x="868933" y="7180327"/>
            <a:ext cx="1317875" cy="1872233"/>
          </a:xfrm>
          <a:prstGeom prst="rect">
            <a:avLst/>
          </a:prstGeom>
          <a:blipFill>
            <a:blip r:embed="rId6" cstate="print"/>
            <a:stretch>
              <a:fillRect/>
            </a:stretch>
          </a:blipFill>
        </p:spPr>
        <p:txBody>
          <a:bodyPr wrap="square" lIns="0" tIns="0" rIns="0" bIns="0" rtlCol="0"/>
          <a:lstStyle/>
          <a:p>
            <a:endParaRPr sz="2700"/>
          </a:p>
        </p:txBody>
      </p:sp>
      <p:sp>
        <p:nvSpPr>
          <p:cNvPr id="20" name="object 20"/>
          <p:cNvSpPr txBox="1"/>
          <p:nvPr/>
        </p:nvSpPr>
        <p:spPr>
          <a:xfrm>
            <a:off x="8839201" y="5839205"/>
            <a:ext cx="427673" cy="665567"/>
          </a:xfrm>
          <a:prstGeom prst="rect">
            <a:avLst/>
          </a:prstGeom>
        </p:spPr>
        <p:txBody>
          <a:bodyPr vert="horz" wrap="square" lIns="0" tIns="19050" rIns="0" bIns="0" rtlCol="0">
            <a:spAutoFit/>
          </a:bodyPr>
          <a:lstStyle/>
          <a:p>
            <a:pPr marL="19050">
              <a:spcBef>
                <a:spcPts val="150"/>
              </a:spcBef>
            </a:pPr>
            <a:r>
              <a:rPr sz="4200" b="1" dirty="0">
                <a:solidFill>
                  <a:srgbClr val="0075B1"/>
                </a:solidFill>
                <a:latin typeface="Carlito"/>
                <a:cs typeface="Carlito"/>
              </a:rPr>
              <a:t>%</a:t>
            </a:r>
            <a:endParaRPr sz="4200">
              <a:latin typeface="Carlito"/>
              <a:cs typeface="Carlito"/>
            </a:endParaRPr>
          </a:p>
        </p:txBody>
      </p:sp>
      <p:grpSp>
        <p:nvGrpSpPr>
          <p:cNvPr id="21" name="object 21"/>
          <p:cNvGrpSpPr/>
          <p:nvPr/>
        </p:nvGrpSpPr>
        <p:grpSpPr>
          <a:xfrm>
            <a:off x="8874443" y="4299012"/>
            <a:ext cx="390525" cy="533400"/>
            <a:chOff x="5916295" y="2866008"/>
            <a:chExt cx="260350" cy="355600"/>
          </a:xfrm>
        </p:grpSpPr>
        <p:sp>
          <p:nvSpPr>
            <p:cNvPr id="22" name="object 22"/>
            <p:cNvSpPr/>
            <p:nvPr/>
          </p:nvSpPr>
          <p:spPr>
            <a:xfrm>
              <a:off x="5922645" y="2872358"/>
              <a:ext cx="247650" cy="342900"/>
            </a:xfrm>
            <a:custGeom>
              <a:avLst/>
              <a:gdLst/>
              <a:ahLst/>
              <a:cxnLst/>
              <a:rect l="l" t="t" r="r" b="b"/>
              <a:pathLst>
                <a:path w="247650" h="342900">
                  <a:moveTo>
                    <a:pt x="97154" y="0"/>
                  </a:moveTo>
                  <a:lnTo>
                    <a:pt x="0" y="61721"/>
                  </a:lnTo>
                  <a:lnTo>
                    <a:pt x="87121" y="133095"/>
                  </a:lnTo>
                  <a:lnTo>
                    <a:pt x="57530" y="154050"/>
                  </a:lnTo>
                  <a:lnTo>
                    <a:pt x="140080" y="221995"/>
                  </a:lnTo>
                  <a:lnTo>
                    <a:pt x="114807" y="236727"/>
                  </a:lnTo>
                  <a:lnTo>
                    <a:pt x="247650" y="342900"/>
                  </a:lnTo>
                  <a:lnTo>
                    <a:pt x="169290" y="204469"/>
                  </a:lnTo>
                  <a:lnTo>
                    <a:pt x="190118" y="190626"/>
                  </a:lnTo>
                  <a:lnTo>
                    <a:pt x="126745" y="107950"/>
                  </a:lnTo>
                  <a:lnTo>
                    <a:pt x="147446" y="96519"/>
                  </a:lnTo>
                  <a:lnTo>
                    <a:pt x="97154" y="0"/>
                  </a:lnTo>
                  <a:close/>
                </a:path>
              </a:pathLst>
            </a:custGeom>
            <a:solidFill>
              <a:srgbClr val="4966AC"/>
            </a:solidFill>
          </p:spPr>
          <p:txBody>
            <a:bodyPr wrap="square" lIns="0" tIns="0" rIns="0" bIns="0" rtlCol="0"/>
            <a:lstStyle/>
            <a:p>
              <a:endParaRPr sz="2700"/>
            </a:p>
          </p:txBody>
        </p:sp>
        <p:sp>
          <p:nvSpPr>
            <p:cNvPr id="23" name="object 23"/>
            <p:cNvSpPr/>
            <p:nvPr/>
          </p:nvSpPr>
          <p:spPr>
            <a:xfrm>
              <a:off x="5922645" y="2872358"/>
              <a:ext cx="247650" cy="342900"/>
            </a:xfrm>
            <a:custGeom>
              <a:avLst/>
              <a:gdLst/>
              <a:ahLst/>
              <a:cxnLst/>
              <a:rect l="l" t="t" r="r" b="b"/>
              <a:pathLst>
                <a:path w="247650" h="342900">
                  <a:moveTo>
                    <a:pt x="97154" y="0"/>
                  </a:moveTo>
                  <a:lnTo>
                    <a:pt x="147446" y="96519"/>
                  </a:lnTo>
                  <a:lnTo>
                    <a:pt x="126745" y="107950"/>
                  </a:lnTo>
                  <a:lnTo>
                    <a:pt x="190118" y="190626"/>
                  </a:lnTo>
                  <a:lnTo>
                    <a:pt x="169290" y="204469"/>
                  </a:lnTo>
                  <a:lnTo>
                    <a:pt x="247650" y="342900"/>
                  </a:lnTo>
                  <a:lnTo>
                    <a:pt x="114807" y="236727"/>
                  </a:lnTo>
                  <a:lnTo>
                    <a:pt x="140080" y="221995"/>
                  </a:lnTo>
                  <a:lnTo>
                    <a:pt x="57530" y="154050"/>
                  </a:lnTo>
                  <a:lnTo>
                    <a:pt x="87121" y="133095"/>
                  </a:lnTo>
                  <a:lnTo>
                    <a:pt x="0" y="61721"/>
                  </a:lnTo>
                  <a:lnTo>
                    <a:pt x="97154" y="0"/>
                  </a:lnTo>
                  <a:close/>
                </a:path>
              </a:pathLst>
            </a:custGeom>
            <a:ln w="12700">
              <a:solidFill>
                <a:srgbClr val="34487C"/>
              </a:solidFill>
            </a:ln>
          </p:spPr>
          <p:txBody>
            <a:bodyPr wrap="square" lIns="0" tIns="0" rIns="0" bIns="0" rtlCol="0"/>
            <a:lstStyle/>
            <a:p>
              <a:endParaRPr sz="2700"/>
            </a:p>
          </p:txBody>
        </p:sp>
      </p:grpSp>
      <p:sp>
        <p:nvSpPr>
          <p:cNvPr id="24" name="object 24"/>
          <p:cNvSpPr txBox="1"/>
          <p:nvPr/>
        </p:nvSpPr>
        <p:spPr>
          <a:xfrm>
            <a:off x="11161775" y="7167371"/>
            <a:ext cx="5763578" cy="1116011"/>
          </a:xfrm>
          <a:prstGeom prst="rect">
            <a:avLst/>
          </a:prstGeom>
        </p:spPr>
        <p:txBody>
          <a:bodyPr vert="horz" wrap="square" lIns="0" tIns="18098" rIns="0" bIns="0" rtlCol="0">
            <a:spAutoFit/>
          </a:bodyPr>
          <a:lstStyle/>
          <a:p>
            <a:pPr marL="447675" indent="-428625">
              <a:spcBef>
                <a:spcPts val="143"/>
              </a:spcBef>
              <a:buSzPct val="117857"/>
              <a:buFont typeface="Arial"/>
              <a:buChar char="•"/>
              <a:tabLst>
                <a:tab pos="446723" algn="l"/>
                <a:tab pos="447675" algn="l"/>
              </a:tabLst>
            </a:pPr>
            <a:r>
              <a:rPr sz="2100" spc="-15" dirty="0">
                <a:solidFill>
                  <a:srgbClr val="0075B1"/>
                </a:solidFill>
                <a:latin typeface="Carlito"/>
                <a:cs typeface="Carlito"/>
              </a:rPr>
              <a:t>Eliminate </a:t>
            </a:r>
            <a:r>
              <a:rPr sz="2100" spc="-8" dirty="0">
                <a:solidFill>
                  <a:srgbClr val="0075B1"/>
                </a:solidFill>
                <a:latin typeface="Carlito"/>
                <a:cs typeface="Carlito"/>
              </a:rPr>
              <a:t>the risk </a:t>
            </a:r>
            <a:r>
              <a:rPr sz="2100" dirty="0">
                <a:solidFill>
                  <a:srgbClr val="0075B1"/>
                </a:solidFill>
                <a:latin typeface="Carlito"/>
                <a:cs typeface="Carlito"/>
              </a:rPr>
              <a:t>(e.g. </a:t>
            </a:r>
            <a:r>
              <a:rPr sz="2100" spc="-23" dirty="0">
                <a:solidFill>
                  <a:srgbClr val="0075B1"/>
                </a:solidFill>
                <a:latin typeface="Carlito"/>
                <a:cs typeface="Carlito"/>
              </a:rPr>
              <a:t>avoid </a:t>
            </a:r>
            <a:r>
              <a:rPr sz="2100" spc="-8" dirty="0">
                <a:solidFill>
                  <a:srgbClr val="0075B1"/>
                </a:solidFill>
                <a:latin typeface="Carlito"/>
                <a:cs typeface="Carlito"/>
              </a:rPr>
              <a:t>doing the risky</a:t>
            </a:r>
            <a:r>
              <a:rPr sz="2100" spc="165" dirty="0">
                <a:solidFill>
                  <a:srgbClr val="0075B1"/>
                </a:solidFill>
                <a:latin typeface="Carlito"/>
                <a:cs typeface="Carlito"/>
              </a:rPr>
              <a:t> </a:t>
            </a:r>
            <a:r>
              <a:rPr sz="2100" spc="-8" dirty="0">
                <a:solidFill>
                  <a:srgbClr val="0075B1"/>
                </a:solidFill>
                <a:latin typeface="Carlito"/>
                <a:cs typeface="Carlito"/>
              </a:rPr>
              <a:t>task)</a:t>
            </a:r>
            <a:endParaRPr sz="2100">
              <a:latin typeface="Carlito"/>
              <a:cs typeface="Carlito"/>
            </a:endParaRPr>
          </a:p>
          <a:p>
            <a:pPr marL="447675" indent="-428625">
              <a:spcBef>
                <a:spcPts val="450"/>
              </a:spcBef>
              <a:buSzPct val="117857"/>
              <a:buFont typeface="Arial"/>
              <a:buChar char="•"/>
              <a:tabLst>
                <a:tab pos="446723" algn="l"/>
                <a:tab pos="447675" algn="l"/>
              </a:tabLst>
            </a:pPr>
            <a:r>
              <a:rPr sz="2100" spc="-15" dirty="0">
                <a:solidFill>
                  <a:srgbClr val="0075B1"/>
                </a:solidFill>
                <a:latin typeface="Carlito"/>
                <a:cs typeface="Carlito"/>
              </a:rPr>
              <a:t>Reduce </a:t>
            </a:r>
            <a:r>
              <a:rPr sz="2100" spc="-8" dirty="0">
                <a:solidFill>
                  <a:srgbClr val="0075B1"/>
                </a:solidFill>
                <a:latin typeface="Carlito"/>
                <a:cs typeface="Carlito"/>
              </a:rPr>
              <a:t>the</a:t>
            </a:r>
            <a:r>
              <a:rPr sz="2100" spc="23" dirty="0">
                <a:solidFill>
                  <a:srgbClr val="0075B1"/>
                </a:solidFill>
                <a:latin typeface="Carlito"/>
                <a:cs typeface="Carlito"/>
              </a:rPr>
              <a:t> </a:t>
            </a:r>
            <a:r>
              <a:rPr sz="2100" spc="-15" dirty="0">
                <a:solidFill>
                  <a:srgbClr val="0075B1"/>
                </a:solidFill>
                <a:latin typeface="Carlito"/>
                <a:cs typeface="Carlito"/>
              </a:rPr>
              <a:t>severity</a:t>
            </a:r>
            <a:endParaRPr sz="2100">
              <a:latin typeface="Carlito"/>
              <a:cs typeface="Carlito"/>
            </a:endParaRPr>
          </a:p>
          <a:p>
            <a:pPr marL="447675" indent="-428625">
              <a:spcBef>
                <a:spcPts val="450"/>
              </a:spcBef>
              <a:buSzPct val="117857"/>
              <a:buFont typeface="Arial"/>
              <a:buChar char="•"/>
              <a:tabLst>
                <a:tab pos="446723" algn="l"/>
                <a:tab pos="447675" algn="l"/>
              </a:tabLst>
            </a:pPr>
            <a:r>
              <a:rPr sz="2100" spc="-15" dirty="0">
                <a:solidFill>
                  <a:srgbClr val="0075B1"/>
                </a:solidFill>
                <a:latin typeface="Carlito"/>
                <a:cs typeface="Carlito"/>
              </a:rPr>
              <a:t>Reduce </a:t>
            </a:r>
            <a:r>
              <a:rPr sz="2100" spc="-8" dirty="0">
                <a:solidFill>
                  <a:srgbClr val="0075B1"/>
                </a:solidFill>
                <a:latin typeface="Carlito"/>
                <a:cs typeface="Carlito"/>
              </a:rPr>
              <a:t>the </a:t>
            </a:r>
            <a:r>
              <a:rPr sz="2100" spc="-15" dirty="0">
                <a:solidFill>
                  <a:srgbClr val="0075B1"/>
                </a:solidFill>
                <a:latin typeface="Carlito"/>
                <a:cs typeface="Carlito"/>
              </a:rPr>
              <a:t>probability </a:t>
            </a:r>
            <a:r>
              <a:rPr sz="2100" spc="-8" dirty="0">
                <a:solidFill>
                  <a:srgbClr val="0075B1"/>
                </a:solidFill>
                <a:latin typeface="Carlito"/>
                <a:cs typeface="Carlito"/>
              </a:rPr>
              <a:t>of</a:t>
            </a:r>
            <a:r>
              <a:rPr sz="2100" spc="83" dirty="0">
                <a:solidFill>
                  <a:srgbClr val="0075B1"/>
                </a:solidFill>
                <a:latin typeface="Carlito"/>
                <a:cs typeface="Carlito"/>
              </a:rPr>
              <a:t> </a:t>
            </a:r>
            <a:r>
              <a:rPr sz="2100" spc="-8" dirty="0">
                <a:solidFill>
                  <a:srgbClr val="0075B1"/>
                </a:solidFill>
                <a:latin typeface="Carlito"/>
                <a:cs typeface="Carlito"/>
              </a:rPr>
              <a:t>occurrence</a:t>
            </a:r>
            <a:endParaRPr sz="2100">
              <a:latin typeface="Carlito"/>
              <a:cs typeface="Carlito"/>
            </a:endParaRPr>
          </a:p>
        </p:txBody>
      </p:sp>
      <p:sp>
        <p:nvSpPr>
          <p:cNvPr id="25" name="object 25"/>
          <p:cNvSpPr txBox="1"/>
          <p:nvPr/>
        </p:nvSpPr>
        <p:spPr>
          <a:xfrm>
            <a:off x="8815958" y="8613268"/>
            <a:ext cx="2148840" cy="850233"/>
          </a:xfrm>
          <a:prstGeom prst="rect">
            <a:avLst/>
          </a:prstGeom>
        </p:spPr>
        <p:txBody>
          <a:bodyPr vert="horz" wrap="square" lIns="0" tIns="19050" rIns="0" bIns="0" rtlCol="0">
            <a:spAutoFit/>
          </a:bodyPr>
          <a:lstStyle/>
          <a:p>
            <a:pPr algn="ctr">
              <a:spcBef>
                <a:spcPts val="150"/>
              </a:spcBef>
            </a:pPr>
            <a:r>
              <a:rPr sz="2700" b="1" dirty="0">
                <a:solidFill>
                  <a:srgbClr val="0075B1"/>
                </a:solidFill>
                <a:latin typeface="Carlito"/>
                <a:cs typeface="Carlito"/>
              </a:rPr>
              <a:t>2)</a:t>
            </a:r>
            <a:r>
              <a:rPr sz="2700" b="1" spc="-90" dirty="0">
                <a:solidFill>
                  <a:srgbClr val="0075B1"/>
                </a:solidFill>
                <a:latin typeface="Carlito"/>
                <a:cs typeface="Carlito"/>
              </a:rPr>
              <a:t> </a:t>
            </a:r>
            <a:r>
              <a:rPr sz="2700" b="1" spc="-15" dirty="0">
                <a:solidFill>
                  <a:srgbClr val="0075B1"/>
                </a:solidFill>
                <a:latin typeface="Carlito"/>
                <a:cs typeface="Carlito"/>
              </a:rPr>
              <a:t>Contingency</a:t>
            </a:r>
            <a:endParaRPr sz="2700">
              <a:latin typeface="Carlito"/>
              <a:cs typeface="Carlito"/>
            </a:endParaRPr>
          </a:p>
          <a:p>
            <a:pPr marL="1905" algn="ctr"/>
            <a:r>
              <a:rPr sz="2700" b="1" dirty="0">
                <a:solidFill>
                  <a:srgbClr val="0075B1"/>
                </a:solidFill>
                <a:latin typeface="Carlito"/>
                <a:cs typeface="Carlito"/>
              </a:rPr>
              <a:t>(Plan</a:t>
            </a:r>
            <a:r>
              <a:rPr sz="2700" b="1" spc="-30" dirty="0">
                <a:solidFill>
                  <a:srgbClr val="0075B1"/>
                </a:solidFill>
                <a:latin typeface="Carlito"/>
                <a:cs typeface="Carlito"/>
              </a:rPr>
              <a:t> </a:t>
            </a:r>
            <a:r>
              <a:rPr sz="2700" b="1" dirty="0">
                <a:solidFill>
                  <a:srgbClr val="0075B1"/>
                </a:solidFill>
                <a:latin typeface="Carlito"/>
                <a:cs typeface="Carlito"/>
              </a:rPr>
              <a:t>B)</a:t>
            </a:r>
            <a:endParaRPr sz="2700">
              <a:latin typeface="Carlito"/>
              <a:cs typeface="Carlito"/>
            </a:endParaRPr>
          </a:p>
        </p:txBody>
      </p:sp>
      <p:sp>
        <p:nvSpPr>
          <p:cNvPr id="26" name="object 26"/>
          <p:cNvSpPr txBox="1"/>
          <p:nvPr/>
        </p:nvSpPr>
        <p:spPr>
          <a:xfrm>
            <a:off x="8835771" y="7479410"/>
            <a:ext cx="1878330" cy="434734"/>
          </a:xfrm>
          <a:prstGeom prst="rect">
            <a:avLst/>
          </a:prstGeom>
        </p:spPr>
        <p:txBody>
          <a:bodyPr vert="horz" wrap="square" lIns="0" tIns="19050" rIns="0" bIns="0" rtlCol="0">
            <a:spAutoFit/>
          </a:bodyPr>
          <a:lstStyle/>
          <a:p>
            <a:pPr marL="19050">
              <a:spcBef>
                <a:spcPts val="150"/>
              </a:spcBef>
            </a:pPr>
            <a:r>
              <a:rPr sz="2700" b="1" dirty="0">
                <a:solidFill>
                  <a:srgbClr val="0075B1"/>
                </a:solidFill>
                <a:latin typeface="Carlito"/>
                <a:cs typeface="Carlito"/>
              </a:rPr>
              <a:t>1)</a:t>
            </a:r>
            <a:r>
              <a:rPr sz="2700" b="1" spc="-75" dirty="0">
                <a:solidFill>
                  <a:srgbClr val="0075B1"/>
                </a:solidFill>
                <a:latin typeface="Carlito"/>
                <a:cs typeface="Carlito"/>
              </a:rPr>
              <a:t> </a:t>
            </a:r>
            <a:r>
              <a:rPr sz="2700" b="1" spc="-15" dirty="0">
                <a:solidFill>
                  <a:srgbClr val="0075B1"/>
                </a:solidFill>
                <a:latin typeface="Carlito"/>
                <a:cs typeface="Carlito"/>
              </a:rPr>
              <a:t>Mitigation</a:t>
            </a:r>
            <a:endParaRPr sz="2700">
              <a:latin typeface="Carlito"/>
              <a:cs typeface="Carlito"/>
            </a:endParaRPr>
          </a:p>
        </p:txBody>
      </p:sp>
      <p:sp>
        <p:nvSpPr>
          <p:cNvPr id="27" name="object 27"/>
          <p:cNvSpPr/>
          <p:nvPr/>
        </p:nvSpPr>
        <p:spPr>
          <a:xfrm>
            <a:off x="8281035" y="732662"/>
            <a:ext cx="0" cy="8886825"/>
          </a:xfrm>
          <a:custGeom>
            <a:avLst/>
            <a:gdLst/>
            <a:ahLst/>
            <a:cxnLst/>
            <a:rect l="l" t="t" r="r" b="b"/>
            <a:pathLst>
              <a:path h="5924550">
                <a:moveTo>
                  <a:pt x="0" y="0"/>
                </a:moveTo>
                <a:lnTo>
                  <a:pt x="0" y="5924448"/>
                </a:lnTo>
              </a:path>
            </a:pathLst>
          </a:custGeom>
          <a:ln w="6350">
            <a:solidFill>
              <a:srgbClr val="DD8987"/>
            </a:solidFill>
            <a:prstDash val="sysDash"/>
          </a:ln>
        </p:spPr>
        <p:txBody>
          <a:bodyPr wrap="square" lIns="0" tIns="0" rIns="0" bIns="0" rtlCol="0"/>
          <a:lstStyle/>
          <a:p>
            <a:endParaRPr sz="2700"/>
          </a:p>
        </p:txBody>
      </p:sp>
      <p:sp>
        <p:nvSpPr>
          <p:cNvPr id="28" name="object 28"/>
          <p:cNvSpPr txBox="1"/>
          <p:nvPr/>
        </p:nvSpPr>
        <p:spPr>
          <a:xfrm>
            <a:off x="9994010" y="2344294"/>
            <a:ext cx="5655944" cy="1116011"/>
          </a:xfrm>
          <a:prstGeom prst="rect">
            <a:avLst/>
          </a:prstGeom>
        </p:spPr>
        <p:txBody>
          <a:bodyPr vert="horz" wrap="square" lIns="0" tIns="18098" rIns="0" bIns="0" rtlCol="0">
            <a:spAutoFit/>
          </a:bodyPr>
          <a:lstStyle/>
          <a:p>
            <a:pPr marL="19050">
              <a:spcBef>
                <a:spcPts val="143"/>
              </a:spcBef>
            </a:pPr>
            <a:r>
              <a:rPr sz="2100" spc="-8" dirty="0">
                <a:solidFill>
                  <a:srgbClr val="0075B1"/>
                </a:solidFill>
                <a:latin typeface="Carlito"/>
                <a:cs typeface="Carlito"/>
              </a:rPr>
              <a:t>Consult </a:t>
            </a:r>
            <a:r>
              <a:rPr sz="2100" spc="-15" dirty="0">
                <a:solidFill>
                  <a:srgbClr val="0075B1"/>
                </a:solidFill>
                <a:latin typeface="Carlito"/>
                <a:cs typeface="Carlito"/>
              </a:rPr>
              <a:t>relevant stakeholders </a:t>
            </a:r>
            <a:r>
              <a:rPr sz="2100" spc="-8" dirty="0">
                <a:solidFill>
                  <a:srgbClr val="0075B1"/>
                </a:solidFill>
                <a:latin typeface="Carlito"/>
                <a:cs typeface="Carlito"/>
              </a:rPr>
              <a:t>and </a:t>
            </a:r>
            <a:r>
              <a:rPr sz="2100" spc="-15" dirty="0">
                <a:solidFill>
                  <a:srgbClr val="0075B1"/>
                </a:solidFill>
                <a:latin typeface="Carlito"/>
                <a:cs typeface="Carlito"/>
              </a:rPr>
              <a:t>experts.</a:t>
            </a:r>
            <a:r>
              <a:rPr sz="2100" spc="143" dirty="0">
                <a:solidFill>
                  <a:srgbClr val="0075B1"/>
                </a:solidFill>
                <a:latin typeface="Carlito"/>
                <a:cs typeface="Carlito"/>
              </a:rPr>
              <a:t> </a:t>
            </a:r>
            <a:r>
              <a:rPr sz="2100" spc="-23" dirty="0">
                <a:solidFill>
                  <a:srgbClr val="0075B1"/>
                </a:solidFill>
                <a:latin typeface="Carlito"/>
                <a:cs typeface="Carlito"/>
              </a:rPr>
              <a:t>Perform:</a:t>
            </a:r>
            <a:endParaRPr sz="2100">
              <a:latin typeface="Carlito"/>
              <a:cs typeface="Carlito"/>
            </a:endParaRPr>
          </a:p>
          <a:p>
            <a:pPr marL="288608" indent="-270510">
              <a:spcBef>
                <a:spcPts val="450"/>
              </a:spcBef>
              <a:buSzPct val="117857"/>
              <a:buFont typeface="Arial"/>
              <a:buChar char="•"/>
              <a:tabLst>
                <a:tab pos="289560" algn="l"/>
              </a:tabLst>
            </a:pPr>
            <a:r>
              <a:rPr sz="2100" spc="-8" dirty="0">
                <a:solidFill>
                  <a:srgbClr val="0075B1"/>
                </a:solidFill>
                <a:latin typeface="Carlito"/>
                <a:cs typeface="Carlito"/>
              </a:rPr>
              <a:t>Meetings </a:t>
            </a:r>
            <a:r>
              <a:rPr sz="2100" spc="-15" dirty="0">
                <a:solidFill>
                  <a:srgbClr val="0075B1"/>
                </a:solidFill>
                <a:latin typeface="Carlito"/>
                <a:cs typeface="Carlito"/>
              </a:rPr>
              <a:t>(one-to-one</a:t>
            </a:r>
            <a:r>
              <a:rPr sz="2100" spc="68" dirty="0">
                <a:solidFill>
                  <a:srgbClr val="0075B1"/>
                </a:solidFill>
                <a:latin typeface="Carlito"/>
                <a:cs typeface="Carlito"/>
              </a:rPr>
              <a:t> </a:t>
            </a:r>
            <a:r>
              <a:rPr sz="2100" spc="-8" dirty="0">
                <a:solidFill>
                  <a:srgbClr val="0075B1"/>
                </a:solidFill>
                <a:latin typeface="Carlito"/>
                <a:cs typeface="Carlito"/>
              </a:rPr>
              <a:t>interviews)</a:t>
            </a:r>
            <a:endParaRPr sz="2100">
              <a:latin typeface="Carlito"/>
              <a:cs typeface="Carlito"/>
            </a:endParaRPr>
          </a:p>
          <a:p>
            <a:pPr marL="288608" indent="-270510">
              <a:spcBef>
                <a:spcPts val="450"/>
              </a:spcBef>
              <a:buSzPct val="117857"/>
              <a:buFont typeface="Arial"/>
              <a:buChar char="•"/>
              <a:tabLst>
                <a:tab pos="289560" algn="l"/>
              </a:tabLst>
            </a:pPr>
            <a:r>
              <a:rPr sz="2100" spc="-23" dirty="0">
                <a:solidFill>
                  <a:srgbClr val="0075B1"/>
                </a:solidFill>
                <a:latin typeface="Carlito"/>
                <a:cs typeface="Carlito"/>
              </a:rPr>
              <a:t>Workshops </a:t>
            </a:r>
            <a:r>
              <a:rPr sz="2100" spc="-15" dirty="0">
                <a:solidFill>
                  <a:srgbClr val="0075B1"/>
                </a:solidFill>
                <a:latin typeface="Carlito"/>
                <a:cs typeface="Carlito"/>
              </a:rPr>
              <a:t>(brainstorming</a:t>
            </a:r>
            <a:r>
              <a:rPr sz="2100" spc="90" dirty="0">
                <a:solidFill>
                  <a:srgbClr val="0075B1"/>
                </a:solidFill>
                <a:latin typeface="Carlito"/>
                <a:cs typeface="Carlito"/>
              </a:rPr>
              <a:t> </a:t>
            </a:r>
            <a:r>
              <a:rPr sz="2100" spc="-8" dirty="0">
                <a:solidFill>
                  <a:srgbClr val="0075B1"/>
                </a:solidFill>
                <a:latin typeface="Carlito"/>
                <a:cs typeface="Carlito"/>
              </a:rPr>
              <a:t>sessions)</a:t>
            </a:r>
            <a:endParaRPr sz="2100">
              <a:latin typeface="Carlito"/>
              <a:cs typeface="Carlito"/>
            </a:endParaRPr>
          </a:p>
        </p:txBody>
      </p:sp>
      <p:sp>
        <p:nvSpPr>
          <p:cNvPr id="29" name="object 29"/>
          <p:cNvSpPr/>
          <p:nvPr/>
        </p:nvSpPr>
        <p:spPr>
          <a:xfrm>
            <a:off x="11809475" y="3717035"/>
            <a:ext cx="4162425" cy="0"/>
          </a:xfrm>
          <a:custGeom>
            <a:avLst/>
            <a:gdLst/>
            <a:ahLst/>
            <a:cxnLst/>
            <a:rect l="l" t="t" r="r" b="b"/>
            <a:pathLst>
              <a:path w="2774950">
                <a:moveTo>
                  <a:pt x="2774823" y="0"/>
                </a:moveTo>
                <a:lnTo>
                  <a:pt x="0" y="0"/>
                </a:lnTo>
              </a:path>
            </a:pathLst>
          </a:custGeom>
          <a:ln w="6350">
            <a:solidFill>
              <a:srgbClr val="DD8987"/>
            </a:solidFill>
            <a:prstDash val="sysDash"/>
          </a:ln>
        </p:spPr>
        <p:txBody>
          <a:bodyPr wrap="square" lIns="0" tIns="0" rIns="0" bIns="0" rtlCol="0"/>
          <a:lstStyle/>
          <a:p>
            <a:endParaRPr sz="2700"/>
          </a:p>
        </p:txBody>
      </p:sp>
      <p:sp>
        <p:nvSpPr>
          <p:cNvPr id="30" name="object 30"/>
          <p:cNvSpPr/>
          <p:nvPr/>
        </p:nvSpPr>
        <p:spPr>
          <a:xfrm>
            <a:off x="11809475" y="6874001"/>
            <a:ext cx="4162425" cy="0"/>
          </a:xfrm>
          <a:custGeom>
            <a:avLst/>
            <a:gdLst/>
            <a:ahLst/>
            <a:cxnLst/>
            <a:rect l="l" t="t" r="r" b="b"/>
            <a:pathLst>
              <a:path w="2774950">
                <a:moveTo>
                  <a:pt x="2774823" y="0"/>
                </a:moveTo>
                <a:lnTo>
                  <a:pt x="0" y="0"/>
                </a:lnTo>
              </a:path>
            </a:pathLst>
          </a:custGeom>
          <a:ln w="6350">
            <a:solidFill>
              <a:srgbClr val="DD8987"/>
            </a:solidFill>
            <a:prstDash val="sysDash"/>
          </a:ln>
        </p:spPr>
        <p:txBody>
          <a:bodyPr wrap="square" lIns="0" tIns="0" rIns="0" bIns="0" rtlCol="0"/>
          <a:lstStyle/>
          <a:p>
            <a:endParaRPr sz="2700"/>
          </a:p>
        </p:txBody>
      </p:sp>
      <p:sp>
        <p:nvSpPr>
          <p:cNvPr id="31" name="object 31"/>
          <p:cNvSpPr txBox="1"/>
          <p:nvPr/>
        </p:nvSpPr>
        <p:spPr>
          <a:xfrm>
            <a:off x="11191113" y="8589265"/>
            <a:ext cx="5765481" cy="1051891"/>
          </a:xfrm>
          <a:prstGeom prst="rect">
            <a:avLst/>
          </a:prstGeom>
        </p:spPr>
        <p:txBody>
          <a:bodyPr vert="horz" wrap="square" lIns="0" tIns="18098" rIns="0" bIns="0" rtlCol="0">
            <a:spAutoFit/>
          </a:bodyPr>
          <a:lstStyle/>
          <a:p>
            <a:pPr marL="447675" marR="7620" indent="-428625">
              <a:spcBef>
                <a:spcPts val="143"/>
              </a:spcBef>
              <a:buSzPct val="117857"/>
              <a:buFont typeface="Arial"/>
              <a:buChar char="•"/>
              <a:tabLst>
                <a:tab pos="446723" algn="l"/>
                <a:tab pos="447675" algn="l"/>
              </a:tabLst>
            </a:pPr>
            <a:r>
              <a:rPr sz="2100" spc="-8" dirty="0">
                <a:solidFill>
                  <a:srgbClr val="0075B1"/>
                </a:solidFill>
                <a:latin typeface="Carlito"/>
                <a:cs typeface="Carlito"/>
              </a:rPr>
              <a:t>Define </a:t>
            </a:r>
            <a:r>
              <a:rPr sz="2100" dirty="0">
                <a:solidFill>
                  <a:srgbClr val="0075B1"/>
                </a:solidFill>
                <a:latin typeface="Carlito"/>
                <a:cs typeface="Carlito"/>
              </a:rPr>
              <a:t>what </a:t>
            </a:r>
            <a:r>
              <a:rPr sz="2100" spc="-8" dirty="0">
                <a:solidFill>
                  <a:srgbClr val="0075B1"/>
                </a:solidFill>
                <a:latin typeface="Carlito"/>
                <a:cs typeface="Carlito"/>
              </a:rPr>
              <a:t>the </a:t>
            </a:r>
            <a:r>
              <a:rPr sz="2100" spc="-15" dirty="0">
                <a:solidFill>
                  <a:srgbClr val="0075B1"/>
                </a:solidFill>
                <a:latin typeface="Carlito"/>
                <a:cs typeface="Carlito"/>
              </a:rPr>
              <a:t>project </a:t>
            </a:r>
            <a:r>
              <a:rPr sz="2100" spc="-8" dirty="0">
                <a:solidFill>
                  <a:srgbClr val="0075B1"/>
                </a:solidFill>
                <a:latin typeface="Carlito"/>
                <a:cs typeface="Carlito"/>
              </a:rPr>
              <a:t>team needs </a:t>
            </a:r>
            <a:r>
              <a:rPr sz="2100" spc="-15" dirty="0">
                <a:solidFill>
                  <a:srgbClr val="0075B1"/>
                </a:solidFill>
                <a:latin typeface="Carlito"/>
                <a:cs typeface="Carlito"/>
              </a:rPr>
              <a:t>to </a:t>
            </a:r>
            <a:r>
              <a:rPr sz="2100" spc="-8" dirty="0">
                <a:solidFill>
                  <a:srgbClr val="0075B1"/>
                </a:solidFill>
                <a:latin typeface="Carlito"/>
                <a:cs typeface="Carlito"/>
              </a:rPr>
              <a:t>do </a:t>
            </a:r>
            <a:r>
              <a:rPr sz="2100" spc="-30" dirty="0">
                <a:solidFill>
                  <a:srgbClr val="0075B1"/>
                </a:solidFill>
                <a:latin typeface="Carlito"/>
                <a:cs typeface="Carlito"/>
              </a:rPr>
              <a:t>to  </a:t>
            </a:r>
            <a:r>
              <a:rPr sz="2100" spc="-8" dirty="0">
                <a:solidFill>
                  <a:srgbClr val="0075B1"/>
                </a:solidFill>
                <a:latin typeface="Carlito"/>
                <a:cs typeface="Carlito"/>
              </a:rPr>
              <a:t>limit the </a:t>
            </a:r>
            <a:r>
              <a:rPr sz="2100" spc="-15" dirty="0">
                <a:solidFill>
                  <a:srgbClr val="0075B1"/>
                </a:solidFill>
                <a:latin typeface="Carlito"/>
                <a:cs typeface="Carlito"/>
              </a:rPr>
              <a:t>damage, </a:t>
            </a:r>
            <a:r>
              <a:rPr sz="2100" spc="-8" dirty="0">
                <a:solidFill>
                  <a:srgbClr val="0075B1"/>
                </a:solidFill>
                <a:latin typeface="Carlito"/>
                <a:cs typeface="Carlito"/>
              </a:rPr>
              <a:t>if the risk </a:t>
            </a:r>
            <a:r>
              <a:rPr sz="2100" spc="-15" dirty="0">
                <a:solidFill>
                  <a:srgbClr val="0075B1"/>
                </a:solidFill>
                <a:latin typeface="Carlito"/>
                <a:cs typeface="Carlito"/>
              </a:rPr>
              <a:t>becomes</a:t>
            </a:r>
            <a:r>
              <a:rPr sz="2100" spc="143" dirty="0">
                <a:solidFill>
                  <a:srgbClr val="0075B1"/>
                </a:solidFill>
                <a:latin typeface="Carlito"/>
                <a:cs typeface="Carlito"/>
              </a:rPr>
              <a:t> </a:t>
            </a:r>
            <a:r>
              <a:rPr sz="2100" spc="-8" dirty="0">
                <a:solidFill>
                  <a:srgbClr val="0075B1"/>
                </a:solidFill>
                <a:latin typeface="Carlito"/>
                <a:cs typeface="Carlito"/>
              </a:rPr>
              <a:t>reality</a:t>
            </a:r>
            <a:endParaRPr sz="2100">
              <a:latin typeface="Carlito"/>
              <a:cs typeface="Carlito"/>
            </a:endParaRPr>
          </a:p>
          <a:p>
            <a:pPr marL="447675" indent="-428625">
              <a:spcBef>
                <a:spcPts val="450"/>
              </a:spcBef>
              <a:buSzPct val="117857"/>
              <a:buFont typeface="Arial"/>
              <a:buChar char="•"/>
              <a:tabLst>
                <a:tab pos="446723" algn="l"/>
                <a:tab pos="447675" algn="l"/>
              </a:tabLst>
            </a:pPr>
            <a:r>
              <a:rPr sz="2100" spc="-15" dirty="0">
                <a:solidFill>
                  <a:srgbClr val="0075B1"/>
                </a:solidFill>
                <a:latin typeface="Carlito"/>
                <a:cs typeface="Carlito"/>
              </a:rPr>
              <a:t>Document </a:t>
            </a:r>
            <a:r>
              <a:rPr sz="2100" dirty="0">
                <a:solidFill>
                  <a:srgbClr val="0075B1"/>
                </a:solidFill>
                <a:latin typeface="Carlito"/>
                <a:cs typeface="Carlito"/>
              </a:rPr>
              <a:t>the </a:t>
            </a:r>
            <a:r>
              <a:rPr sz="2100" spc="-8" dirty="0">
                <a:solidFill>
                  <a:srgbClr val="0075B1"/>
                </a:solidFill>
                <a:latin typeface="Carlito"/>
                <a:cs typeface="Carlito"/>
              </a:rPr>
              <a:t>findings </a:t>
            </a:r>
            <a:r>
              <a:rPr sz="2100" dirty="0">
                <a:solidFill>
                  <a:srgbClr val="0075B1"/>
                </a:solidFill>
                <a:latin typeface="Carlito"/>
                <a:cs typeface="Carlito"/>
              </a:rPr>
              <a:t>and</a:t>
            </a:r>
            <a:r>
              <a:rPr sz="2100" spc="60" dirty="0">
                <a:solidFill>
                  <a:srgbClr val="0075B1"/>
                </a:solidFill>
                <a:latin typeface="Carlito"/>
                <a:cs typeface="Carlito"/>
              </a:rPr>
              <a:t> </a:t>
            </a:r>
            <a:r>
              <a:rPr sz="2100" spc="-8" dirty="0">
                <a:solidFill>
                  <a:srgbClr val="0075B1"/>
                </a:solidFill>
                <a:latin typeface="Carlito"/>
                <a:cs typeface="Carlito"/>
              </a:rPr>
              <a:t>decisions</a:t>
            </a:r>
            <a:endParaRPr sz="2100">
              <a:latin typeface="Carlito"/>
              <a:cs typeface="Carlito"/>
            </a:endParaRPr>
          </a:p>
        </p:txBody>
      </p:sp>
      <p:sp>
        <p:nvSpPr>
          <p:cNvPr id="32" name="object 32"/>
          <p:cNvSpPr/>
          <p:nvPr/>
        </p:nvSpPr>
        <p:spPr>
          <a:xfrm>
            <a:off x="17212583" y="7246619"/>
            <a:ext cx="723750" cy="828675"/>
          </a:xfrm>
          <a:prstGeom prst="rect">
            <a:avLst/>
          </a:prstGeom>
          <a:blipFill>
            <a:blip r:embed="rId7" cstate="print"/>
            <a:stretch>
              <a:fillRect/>
            </a:stretch>
          </a:blipFill>
        </p:spPr>
        <p:txBody>
          <a:bodyPr wrap="square" lIns="0" tIns="0" rIns="0" bIns="0" rtlCol="0"/>
          <a:lstStyle/>
          <a:p>
            <a:endParaRPr sz="2700"/>
          </a:p>
        </p:txBody>
      </p:sp>
      <p:sp>
        <p:nvSpPr>
          <p:cNvPr id="33" name="object 33"/>
          <p:cNvSpPr/>
          <p:nvPr/>
        </p:nvSpPr>
        <p:spPr>
          <a:xfrm>
            <a:off x="17155286" y="8585073"/>
            <a:ext cx="878966" cy="877824"/>
          </a:xfrm>
          <a:prstGeom prst="rect">
            <a:avLst/>
          </a:prstGeom>
          <a:blipFill>
            <a:blip r:embed="rId8" cstate="print"/>
            <a:stretch>
              <a:fillRect/>
            </a:stretch>
          </a:blipFill>
        </p:spPr>
        <p:txBody>
          <a:bodyPr wrap="square" lIns="0" tIns="0" rIns="0" bIns="0" rtlCol="0"/>
          <a:lstStyle/>
          <a:p>
            <a:endParaRPr sz="2700"/>
          </a:p>
        </p:txBody>
      </p:sp>
      <p:sp>
        <p:nvSpPr>
          <p:cNvPr id="34" name="object 34"/>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3</a:t>
            </a:fld>
            <a:endParaRPr spc="-8"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552505" y="1849375"/>
          <a:ext cx="15417164" cy="5301131"/>
        </p:xfrm>
        <a:graphic>
          <a:graphicData uri="http://schemas.openxmlformats.org/drawingml/2006/table">
            <a:tbl>
              <a:tblPr firstRow="1" bandRow="1">
                <a:tableStyleId>{2D5ABB26-0587-4C30-8999-92F81FD0307C}</a:tableStyleId>
              </a:tblPr>
              <a:tblGrid>
                <a:gridCol w="347663">
                  <a:extLst>
                    <a:ext uri="{9D8B030D-6E8A-4147-A177-3AD203B41FA5}">
                      <a16:colId xmlns:a16="http://schemas.microsoft.com/office/drawing/2014/main" val="20000"/>
                    </a:ext>
                  </a:extLst>
                </a:gridCol>
                <a:gridCol w="2581275">
                  <a:extLst>
                    <a:ext uri="{9D8B030D-6E8A-4147-A177-3AD203B41FA5}">
                      <a16:colId xmlns:a16="http://schemas.microsoft.com/office/drawing/2014/main" val="20001"/>
                    </a:ext>
                  </a:extLst>
                </a:gridCol>
                <a:gridCol w="4363403">
                  <a:extLst>
                    <a:ext uri="{9D8B030D-6E8A-4147-A177-3AD203B41FA5}">
                      <a16:colId xmlns:a16="http://schemas.microsoft.com/office/drawing/2014/main" val="20002"/>
                    </a:ext>
                  </a:extLst>
                </a:gridCol>
                <a:gridCol w="930593">
                  <a:extLst>
                    <a:ext uri="{9D8B030D-6E8A-4147-A177-3AD203B41FA5}">
                      <a16:colId xmlns:a16="http://schemas.microsoft.com/office/drawing/2014/main" val="20003"/>
                    </a:ext>
                  </a:extLst>
                </a:gridCol>
                <a:gridCol w="969644">
                  <a:extLst>
                    <a:ext uri="{9D8B030D-6E8A-4147-A177-3AD203B41FA5}">
                      <a16:colId xmlns:a16="http://schemas.microsoft.com/office/drawing/2014/main" val="20004"/>
                    </a:ext>
                  </a:extLst>
                </a:gridCol>
                <a:gridCol w="6224586">
                  <a:extLst>
                    <a:ext uri="{9D8B030D-6E8A-4147-A177-3AD203B41FA5}">
                      <a16:colId xmlns:a16="http://schemas.microsoft.com/office/drawing/2014/main" val="20005"/>
                    </a:ext>
                  </a:extLst>
                </a:gridCol>
              </a:tblGrid>
              <a:tr h="904134">
                <a:tc>
                  <a:txBody>
                    <a:bodyPr/>
                    <a:lstStyle/>
                    <a:p>
                      <a:pPr>
                        <a:lnSpc>
                          <a:spcPct val="100000"/>
                        </a:lnSpc>
                      </a:pPr>
                      <a:endParaRPr sz="1500">
                        <a:latin typeface="Times New Roman"/>
                        <a:cs typeface="Times New Roman"/>
                      </a:endParaRPr>
                    </a:p>
                    <a:p>
                      <a:pPr algn="ctr">
                        <a:lnSpc>
                          <a:spcPct val="100000"/>
                        </a:lnSpc>
                        <a:spcBef>
                          <a:spcPts val="665"/>
                        </a:spcBef>
                      </a:pPr>
                      <a:r>
                        <a:rPr sz="1400" b="1" spc="-15" dirty="0">
                          <a:solidFill>
                            <a:srgbClr val="FFFFFF"/>
                          </a:solidFill>
                          <a:latin typeface="Arial"/>
                          <a:cs typeface="Arial"/>
                        </a:rPr>
                        <a:t>No.</a:t>
                      </a:r>
                      <a:endParaRPr sz="1400">
                        <a:latin typeface="Arial"/>
                        <a:cs typeface="Arial"/>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28575">
                      <a:solidFill>
                        <a:srgbClr val="FFFFFF"/>
                      </a:solidFill>
                      <a:prstDash val="solid"/>
                    </a:lnB>
                    <a:solidFill>
                      <a:srgbClr val="2E75B5"/>
                    </a:solidFill>
                  </a:tcPr>
                </a:tc>
                <a:tc>
                  <a:txBody>
                    <a:bodyPr/>
                    <a:lstStyle/>
                    <a:p>
                      <a:pPr>
                        <a:lnSpc>
                          <a:spcPct val="100000"/>
                        </a:lnSpc>
                      </a:pPr>
                      <a:endParaRPr sz="1500">
                        <a:latin typeface="Times New Roman"/>
                        <a:cs typeface="Times New Roman"/>
                      </a:endParaRPr>
                    </a:p>
                    <a:p>
                      <a:pPr marL="10160" algn="ctr">
                        <a:lnSpc>
                          <a:spcPct val="100000"/>
                        </a:lnSpc>
                        <a:spcBef>
                          <a:spcPts val="665"/>
                        </a:spcBef>
                      </a:pPr>
                      <a:r>
                        <a:rPr sz="1400" b="1" spc="-30" dirty="0">
                          <a:solidFill>
                            <a:srgbClr val="FFFFFF"/>
                          </a:solidFill>
                          <a:latin typeface="Arial"/>
                          <a:cs typeface="Arial"/>
                        </a:rPr>
                        <a:t>Risk</a:t>
                      </a:r>
                      <a:endParaRPr sz="1400">
                        <a:latin typeface="Arial"/>
                        <a:cs typeface="Arial"/>
                      </a:endParaRPr>
                    </a:p>
                  </a:txBody>
                  <a:tcPr marL="0" marR="0" marT="0" marB="0">
                    <a:lnL w="19050">
                      <a:solidFill>
                        <a:srgbClr val="FFFFFF"/>
                      </a:solidFill>
                      <a:prstDash val="solid"/>
                    </a:lnL>
                    <a:lnR w="19050">
                      <a:solidFill>
                        <a:srgbClr val="FFFFFF"/>
                      </a:solidFill>
                      <a:prstDash val="solid"/>
                    </a:lnR>
                    <a:lnT w="9525">
                      <a:solidFill>
                        <a:srgbClr val="FFFFFF"/>
                      </a:solidFill>
                      <a:prstDash val="solid"/>
                    </a:lnT>
                    <a:lnB w="28575">
                      <a:solidFill>
                        <a:srgbClr val="FFFFFF"/>
                      </a:solidFill>
                      <a:prstDash val="solid"/>
                    </a:lnB>
                    <a:solidFill>
                      <a:srgbClr val="2E75B5"/>
                    </a:solidFill>
                  </a:tcPr>
                </a:tc>
                <a:tc>
                  <a:txBody>
                    <a:bodyPr/>
                    <a:lstStyle/>
                    <a:p>
                      <a:pPr>
                        <a:lnSpc>
                          <a:spcPct val="100000"/>
                        </a:lnSpc>
                      </a:pPr>
                      <a:endParaRPr sz="1500">
                        <a:latin typeface="Times New Roman"/>
                        <a:cs typeface="Times New Roman"/>
                      </a:endParaRPr>
                    </a:p>
                    <a:p>
                      <a:pPr marR="10795" algn="ctr">
                        <a:lnSpc>
                          <a:spcPct val="100000"/>
                        </a:lnSpc>
                        <a:spcBef>
                          <a:spcPts val="665"/>
                        </a:spcBef>
                      </a:pPr>
                      <a:r>
                        <a:rPr sz="1400" b="1" spc="-10" dirty="0">
                          <a:solidFill>
                            <a:srgbClr val="FFFFFF"/>
                          </a:solidFill>
                          <a:latin typeface="Arial"/>
                          <a:cs typeface="Arial"/>
                        </a:rPr>
                        <a:t>Description</a:t>
                      </a:r>
                      <a:endParaRPr sz="1400">
                        <a:latin typeface="Arial"/>
                        <a:cs typeface="Arial"/>
                      </a:endParaRPr>
                    </a:p>
                  </a:txBody>
                  <a:tcPr marL="0" marR="0" marT="0" marB="0">
                    <a:lnL w="19050">
                      <a:solidFill>
                        <a:srgbClr val="FFFFFF"/>
                      </a:solidFill>
                      <a:prstDash val="solid"/>
                    </a:lnL>
                    <a:lnR w="19050">
                      <a:solidFill>
                        <a:srgbClr val="FFFFFF"/>
                      </a:solidFill>
                      <a:prstDash val="solid"/>
                    </a:lnR>
                    <a:lnT w="9525">
                      <a:solidFill>
                        <a:srgbClr val="FFFFFF"/>
                      </a:solidFill>
                      <a:prstDash val="solid"/>
                    </a:lnT>
                    <a:lnB w="28575">
                      <a:solidFill>
                        <a:srgbClr val="FFFFFF"/>
                      </a:solidFill>
                      <a:prstDash val="solid"/>
                    </a:lnB>
                    <a:solidFill>
                      <a:srgbClr val="2E75B5"/>
                    </a:solidFill>
                  </a:tcPr>
                </a:tc>
                <a:tc>
                  <a:txBody>
                    <a:bodyPr/>
                    <a:lstStyle/>
                    <a:p>
                      <a:pPr>
                        <a:lnSpc>
                          <a:spcPct val="100000"/>
                        </a:lnSpc>
                      </a:pPr>
                      <a:endParaRPr sz="1200">
                        <a:latin typeface="Times New Roman"/>
                        <a:cs typeface="Times New Roman"/>
                      </a:endParaRPr>
                    </a:p>
                    <a:p>
                      <a:pPr>
                        <a:lnSpc>
                          <a:spcPct val="100000"/>
                        </a:lnSpc>
                      </a:pPr>
                      <a:endParaRPr sz="1300">
                        <a:latin typeface="Times New Roman"/>
                        <a:cs typeface="Times New Roman"/>
                      </a:endParaRPr>
                    </a:p>
                    <a:p>
                      <a:pPr marL="635" algn="ctr">
                        <a:lnSpc>
                          <a:spcPct val="100000"/>
                        </a:lnSpc>
                      </a:pPr>
                      <a:r>
                        <a:rPr sz="1100" b="1" spc="20" dirty="0">
                          <a:solidFill>
                            <a:srgbClr val="FFFFFF"/>
                          </a:solidFill>
                          <a:latin typeface="Arial"/>
                          <a:cs typeface="Arial"/>
                        </a:rPr>
                        <a:t>Severity</a:t>
                      </a:r>
                      <a:endParaRPr sz="1100">
                        <a:latin typeface="Arial"/>
                        <a:cs typeface="Arial"/>
                      </a:endParaRPr>
                    </a:p>
                  </a:txBody>
                  <a:tcPr marL="0" marR="0" marT="0" marB="0">
                    <a:lnL w="19050">
                      <a:solidFill>
                        <a:srgbClr val="FFFFFF"/>
                      </a:solidFill>
                      <a:prstDash val="solid"/>
                    </a:lnL>
                    <a:lnR w="19050">
                      <a:solidFill>
                        <a:srgbClr val="FFFFFF"/>
                      </a:solidFill>
                      <a:prstDash val="solid"/>
                    </a:lnR>
                    <a:lnT w="9525">
                      <a:solidFill>
                        <a:srgbClr val="FFFFFF"/>
                      </a:solidFill>
                      <a:prstDash val="solid"/>
                    </a:lnT>
                    <a:lnB w="28575">
                      <a:solidFill>
                        <a:srgbClr val="FFFFFF"/>
                      </a:solidFill>
                      <a:prstDash val="solid"/>
                    </a:lnB>
                    <a:solidFill>
                      <a:srgbClr val="C00000"/>
                    </a:solidFill>
                  </a:tcPr>
                </a:tc>
                <a:tc>
                  <a:txBody>
                    <a:bodyPr/>
                    <a:lstStyle/>
                    <a:p>
                      <a:pPr>
                        <a:lnSpc>
                          <a:spcPct val="100000"/>
                        </a:lnSpc>
                        <a:spcBef>
                          <a:spcPts val="5"/>
                        </a:spcBef>
                      </a:pPr>
                      <a:endParaRPr sz="1600">
                        <a:latin typeface="Times New Roman"/>
                        <a:cs typeface="Times New Roman"/>
                      </a:endParaRPr>
                    </a:p>
                    <a:p>
                      <a:pPr marL="52069" marR="13335" indent="-26670">
                        <a:lnSpc>
                          <a:spcPct val="114599"/>
                        </a:lnSpc>
                      </a:pPr>
                      <a:r>
                        <a:rPr sz="1100" b="1" spc="10" dirty="0">
                          <a:solidFill>
                            <a:srgbClr val="FFFFFF"/>
                          </a:solidFill>
                          <a:latin typeface="Arial"/>
                          <a:cs typeface="Arial"/>
                        </a:rPr>
                        <a:t>Probabilty</a:t>
                      </a:r>
                      <a:r>
                        <a:rPr sz="1100" b="1" spc="-95" dirty="0">
                          <a:solidFill>
                            <a:srgbClr val="FFFFFF"/>
                          </a:solidFill>
                          <a:latin typeface="Arial"/>
                          <a:cs typeface="Arial"/>
                        </a:rPr>
                        <a:t> </a:t>
                      </a:r>
                      <a:r>
                        <a:rPr sz="1100" b="1" spc="10" dirty="0">
                          <a:solidFill>
                            <a:srgbClr val="FFFFFF"/>
                          </a:solidFill>
                          <a:latin typeface="Arial"/>
                          <a:cs typeface="Arial"/>
                        </a:rPr>
                        <a:t>of  Occurrence</a:t>
                      </a:r>
                      <a:endParaRPr sz="1100">
                        <a:latin typeface="Arial"/>
                        <a:cs typeface="Arial"/>
                      </a:endParaRPr>
                    </a:p>
                  </a:txBody>
                  <a:tcPr marL="0" marR="0" marT="953" marB="0">
                    <a:lnL w="19050">
                      <a:solidFill>
                        <a:srgbClr val="FFFFFF"/>
                      </a:solidFill>
                      <a:prstDash val="solid"/>
                    </a:lnL>
                    <a:lnR w="19050">
                      <a:solidFill>
                        <a:srgbClr val="FFFFFF"/>
                      </a:solidFill>
                      <a:prstDash val="solid"/>
                    </a:lnR>
                    <a:lnT w="9525">
                      <a:solidFill>
                        <a:srgbClr val="FFFFFF"/>
                      </a:solidFill>
                      <a:prstDash val="solid"/>
                    </a:lnT>
                    <a:lnB w="28575">
                      <a:solidFill>
                        <a:srgbClr val="FFFFFF"/>
                      </a:solidFill>
                      <a:prstDash val="solid"/>
                    </a:lnB>
                    <a:solidFill>
                      <a:srgbClr val="C00000"/>
                    </a:solidFill>
                  </a:tcPr>
                </a:tc>
                <a:tc>
                  <a:txBody>
                    <a:bodyPr/>
                    <a:lstStyle/>
                    <a:p>
                      <a:pPr>
                        <a:lnSpc>
                          <a:spcPct val="100000"/>
                        </a:lnSpc>
                      </a:pPr>
                      <a:endParaRPr sz="1500">
                        <a:latin typeface="Times New Roman"/>
                        <a:cs typeface="Times New Roman"/>
                      </a:endParaRPr>
                    </a:p>
                    <a:p>
                      <a:pPr algn="ctr">
                        <a:lnSpc>
                          <a:spcPct val="100000"/>
                        </a:lnSpc>
                        <a:spcBef>
                          <a:spcPts val="665"/>
                        </a:spcBef>
                      </a:pPr>
                      <a:r>
                        <a:rPr sz="1400" b="1" spc="-5" dirty="0">
                          <a:solidFill>
                            <a:srgbClr val="FFFFFF"/>
                          </a:solidFill>
                          <a:latin typeface="Arial"/>
                          <a:cs typeface="Arial"/>
                        </a:rPr>
                        <a:t>Contingency </a:t>
                      </a:r>
                      <a:r>
                        <a:rPr sz="1400" b="1" spc="10" dirty="0">
                          <a:solidFill>
                            <a:srgbClr val="FFFFFF"/>
                          </a:solidFill>
                          <a:latin typeface="Arial"/>
                          <a:cs typeface="Arial"/>
                        </a:rPr>
                        <a:t>and </a:t>
                      </a:r>
                      <a:r>
                        <a:rPr sz="1400" b="1" spc="5" dirty="0">
                          <a:solidFill>
                            <a:srgbClr val="FFFFFF"/>
                          </a:solidFill>
                          <a:latin typeface="Arial"/>
                          <a:cs typeface="Arial"/>
                        </a:rPr>
                        <a:t>Mitigation </a:t>
                      </a:r>
                      <a:r>
                        <a:rPr sz="1400" b="1" spc="-10" dirty="0">
                          <a:solidFill>
                            <a:srgbClr val="FFFFFF"/>
                          </a:solidFill>
                          <a:latin typeface="Arial"/>
                          <a:cs typeface="Arial"/>
                        </a:rPr>
                        <a:t>Actions </a:t>
                      </a:r>
                      <a:r>
                        <a:rPr sz="1400" b="1" dirty="0">
                          <a:solidFill>
                            <a:srgbClr val="FFFFFF"/>
                          </a:solidFill>
                          <a:latin typeface="Arial"/>
                          <a:cs typeface="Arial"/>
                        </a:rPr>
                        <a:t>(incl. </a:t>
                      </a:r>
                      <a:r>
                        <a:rPr sz="1400" b="1" spc="10" dirty="0">
                          <a:solidFill>
                            <a:srgbClr val="FFFFFF"/>
                          </a:solidFill>
                          <a:latin typeface="Arial"/>
                          <a:cs typeface="Arial"/>
                        </a:rPr>
                        <a:t>"Plan</a:t>
                      </a:r>
                      <a:r>
                        <a:rPr sz="1400" b="1" spc="55" dirty="0">
                          <a:solidFill>
                            <a:srgbClr val="FFFFFF"/>
                          </a:solidFill>
                          <a:latin typeface="Arial"/>
                          <a:cs typeface="Arial"/>
                        </a:rPr>
                        <a:t> </a:t>
                      </a:r>
                      <a:r>
                        <a:rPr sz="1400" b="1" spc="-20" dirty="0">
                          <a:solidFill>
                            <a:srgbClr val="FFFFFF"/>
                          </a:solidFill>
                          <a:latin typeface="Arial"/>
                          <a:cs typeface="Arial"/>
                        </a:rPr>
                        <a:t>B")</a:t>
                      </a:r>
                      <a:endParaRPr sz="1400">
                        <a:latin typeface="Arial"/>
                        <a:cs typeface="Arial"/>
                      </a:endParaRPr>
                    </a:p>
                  </a:txBody>
                  <a:tcPr marL="0" marR="0" marT="0" marB="0">
                    <a:lnL w="19050">
                      <a:solidFill>
                        <a:srgbClr val="FFFFFF"/>
                      </a:solidFill>
                      <a:prstDash val="solid"/>
                    </a:lnL>
                    <a:lnR w="19050">
                      <a:solidFill>
                        <a:srgbClr val="FFFFFF"/>
                      </a:solidFill>
                      <a:prstDash val="solid"/>
                    </a:lnR>
                    <a:lnT w="9525">
                      <a:solidFill>
                        <a:srgbClr val="FFFFFF"/>
                      </a:solidFill>
                      <a:prstDash val="solid"/>
                    </a:lnT>
                    <a:lnB w="28575">
                      <a:solidFill>
                        <a:srgbClr val="FFFFFF"/>
                      </a:solidFill>
                      <a:prstDash val="solid"/>
                    </a:lnB>
                    <a:solidFill>
                      <a:srgbClr val="2E75B5"/>
                    </a:solidFill>
                  </a:tcPr>
                </a:tc>
                <a:extLst>
                  <a:ext uri="{0D108BD9-81ED-4DB2-BD59-A6C34878D82A}">
                    <a16:rowId xmlns:a16="http://schemas.microsoft.com/office/drawing/2014/main" val="10000"/>
                  </a:ext>
                </a:extLst>
              </a:tr>
              <a:tr h="1218966">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20"/>
                        </a:spcBef>
                      </a:pPr>
                      <a:endParaRPr sz="1100">
                        <a:latin typeface="Times New Roman"/>
                        <a:cs typeface="Times New Roman"/>
                      </a:endParaRPr>
                    </a:p>
                    <a:p>
                      <a:pPr marL="5080" algn="ctr">
                        <a:lnSpc>
                          <a:spcPct val="100000"/>
                        </a:lnSpc>
                      </a:pPr>
                      <a:r>
                        <a:rPr sz="1100" dirty="0">
                          <a:latin typeface="Arial"/>
                          <a:cs typeface="Arial"/>
                        </a:rPr>
                        <a:t>1</a:t>
                      </a:r>
                      <a:endParaRPr sz="1100">
                        <a:latin typeface="Arial"/>
                        <a:cs typeface="Arial"/>
                      </a:endParaRPr>
                    </a:p>
                  </a:txBody>
                  <a:tcPr marL="0" marR="0" marT="0" marB="0">
                    <a:lnR w="19050">
                      <a:solidFill>
                        <a:srgbClr val="FFFFFF"/>
                      </a:solidFill>
                      <a:prstDash val="solid"/>
                    </a:lnR>
                    <a:lnT w="28575">
                      <a:solidFill>
                        <a:srgbClr val="FFFFFF"/>
                      </a:solidFill>
                      <a:prstDash val="solid"/>
                    </a:lnT>
                    <a:lnB w="28575">
                      <a:solidFill>
                        <a:srgbClr val="FFFFFF"/>
                      </a:solidFill>
                      <a:prstDash val="solid"/>
                    </a:lnB>
                    <a:solidFill>
                      <a:srgbClr val="ECECEC"/>
                    </a:solidFill>
                  </a:tcPr>
                </a:tc>
                <a:tc>
                  <a:txBody>
                    <a:bodyPr/>
                    <a:lstStyle/>
                    <a:p>
                      <a:pPr>
                        <a:lnSpc>
                          <a:spcPct val="100000"/>
                        </a:lnSpc>
                        <a:spcBef>
                          <a:spcPts val="30"/>
                        </a:spcBef>
                      </a:pPr>
                      <a:endParaRPr sz="2300">
                        <a:latin typeface="Times New Roman"/>
                        <a:cs typeface="Times New Roman"/>
                      </a:endParaRPr>
                    </a:p>
                    <a:p>
                      <a:pPr marL="698500" marR="86995" indent="-594360">
                        <a:lnSpc>
                          <a:spcPct val="109000"/>
                        </a:lnSpc>
                      </a:pPr>
                      <a:r>
                        <a:rPr sz="1500" spc="-15" dirty="0">
                          <a:latin typeface="Arial"/>
                          <a:cs typeface="Arial"/>
                        </a:rPr>
                        <a:t>Injuries </a:t>
                      </a:r>
                      <a:r>
                        <a:rPr sz="1500" spc="-5" dirty="0">
                          <a:latin typeface="Arial"/>
                          <a:cs typeface="Arial"/>
                        </a:rPr>
                        <a:t>during </a:t>
                      </a:r>
                      <a:r>
                        <a:rPr sz="1500" spc="5" dirty="0">
                          <a:latin typeface="Arial"/>
                          <a:cs typeface="Arial"/>
                        </a:rPr>
                        <a:t>construction  works</a:t>
                      </a:r>
                      <a:endParaRPr sz="1500">
                        <a:latin typeface="Arial"/>
                        <a:cs typeface="Arial"/>
                      </a:endParaRPr>
                    </a:p>
                  </a:txBody>
                  <a:tcPr marL="0" marR="0" marT="5715" marB="0">
                    <a:lnL w="19050">
                      <a:solidFill>
                        <a:srgbClr val="FFFFFF"/>
                      </a:solidFill>
                      <a:prstDash val="solid"/>
                    </a:lnL>
                    <a:lnR w="19050">
                      <a:solidFill>
                        <a:srgbClr val="FFFFFF"/>
                      </a:solidFill>
                      <a:prstDash val="solid"/>
                    </a:lnR>
                    <a:lnT w="28575">
                      <a:solidFill>
                        <a:srgbClr val="FFFFFF"/>
                      </a:solidFill>
                      <a:prstDash val="solid"/>
                    </a:lnT>
                    <a:lnB w="28575">
                      <a:solidFill>
                        <a:srgbClr val="FFFFFF"/>
                      </a:solidFill>
                      <a:prstDash val="solid"/>
                    </a:lnB>
                    <a:solidFill>
                      <a:srgbClr val="ECECEC"/>
                    </a:solidFill>
                  </a:tcPr>
                </a:tc>
                <a:tc>
                  <a:txBody>
                    <a:bodyPr/>
                    <a:lstStyle/>
                    <a:p>
                      <a:pPr marL="26034" marR="18415">
                        <a:lnSpc>
                          <a:spcPct val="108300"/>
                        </a:lnSpc>
                        <a:spcBef>
                          <a:spcPts val="215"/>
                        </a:spcBef>
                      </a:pPr>
                      <a:r>
                        <a:rPr sz="1400" spc="-5" dirty="0">
                          <a:latin typeface="Arial"/>
                          <a:cs typeface="Arial"/>
                        </a:rPr>
                        <a:t>Risk </a:t>
                      </a:r>
                      <a:r>
                        <a:rPr sz="1400" spc="-15" dirty="0">
                          <a:latin typeface="Arial"/>
                          <a:cs typeface="Arial"/>
                        </a:rPr>
                        <a:t>of </a:t>
                      </a:r>
                      <a:r>
                        <a:rPr sz="1400" spc="-10" dirty="0">
                          <a:latin typeface="Arial"/>
                          <a:cs typeface="Arial"/>
                        </a:rPr>
                        <a:t>People </a:t>
                      </a:r>
                      <a:r>
                        <a:rPr sz="1400" spc="-20" dirty="0">
                          <a:latin typeface="Arial"/>
                          <a:cs typeface="Arial"/>
                        </a:rPr>
                        <a:t>Injuries during </a:t>
                      </a:r>
                      <a:r>
                        <a:rPr sz="1400" dirty="0">
                          <a:latin typeface="Arial"/>
                          <a:cs typeface="Arial"/>
                        </a:rPr>
                        <a:t>construction </a:t>
                      </a:r>
                      <a:r>
                        <a:rPr sz="1400" spc="-5" dirty="0">
                          <a:latin typeface="Arial"/>
                          <a:cs typeface="Arial"/>
                        </a:rPr>
                        <a:t>works. </a:t>
                      </a:r>
                      <a:r>
                        <a:rPr sz="1400" spc="-15" dirty="0">
                          <a:latin typeface="Arial"/>
                          <a:cs typeface="Arial"/>
                        </a:rPr>
                        <a:t>Impact  </a:t>
                      </a:r>
                      <a:r>
                        <a:rPr sz="1400" spc="10" dirty="0">
                          <a:latin typeface="Arial"/>
                          <a:cs typeface="Arial"/>
                        </a:rPr>
                        <a:t>to </a:t>
                      </a:r>
                      <a:r>
                        <a:rPr sz="1400" spc="-15" dirty="0">
                          <a:latin typeface="Arial"/>
                          <a:cs typeface="Arial"/>
                        </a:rPr>
                        <a:t>people</a:t>
                      </a:r>
                      <a:r>
                        <a:rPr sz="1400" spc="-5" dirty="0">
                          <a:latin typeface="Arial"/>
                          <a:cs typeface="Arial"/>
                        </a:rPr>
                        <a:t> </a:t>
                      </a:r>
                      <a:r>
                        <a:rPr sz="1400" spc="-10" dirty="0">
                          <a:latin typeface="Arial"/>
                          <a:cs typeface="Arial"/>
                        </a:rPr>
                        <a:t>health.</a:t>
                      </a:r>
                      <a:endParaRPr sz="1400">
                        <a:latin typeface="Arial"/>
                        <a:cs typeface="Arial"/>
                      </a:endParaRPr>
                    </a:p>
                    <a:p>
                      <a:pPr marL="26034" marR="178435">
                        <a:lnSpc>
                          <a:spcPts val="1170"/>
                        </a:lnSpc>
                        <a:spcBef>
                          <a:spcPts val="50"/>
                        </a:spcBef>
                      </a:pPr>
                      <a:r>
                        <a:rPr sz="1400" dirty="0">
                          <a:latin typeface="Arial"/>
                          <a:cs typeface="Arial"/>
                        </a:rPr>
                        <a:t>Possible </a:t>
                      </a:r>
                      <a:r>
                        <a:rPr sz="1400" spc="-15" dirty="0">
                          <a:latin typeface="Arial"/>
                          <a:cs typeface="Arial"/>
                        </a:rPr>
                        <a:t>financial </a:t>
                      </a:r>
                      <a:r>
                        <a:rPr sz="1400" spc="-5" dirty="0">
                          <a:latin typeface="Arial"/>
                          <a:cs typeface="Arial"/>
                        </a:rPr>
                        <a:t>impact </a:t>
                      </a:r>
                      <a:r>
                        <a:rPr sz="1400" dirty="0">
                          <a:latin typeface="Arial"/>
                          <a:cs typeface="Arial"/>
                        </a:rPr>
                        <a:t>in </a:t>
                      </a:r>
                      <a:r>
                        <a:rPr sz="1400" spc="-10" dirty="0">
                          <a:latin typeface="Arial"/>
                          <a:cs typeface="Arial"/>
                        </a:rPr>
                        <a:t>terms </a:t>
                      </a:r>
                      <a:r>
                        <a:rPr sz="1400" spc="-15" dirty="0">
                          <a:latin typeface="Arial"/>
                          <a:cs typeface="Arial"/>
                        </a:rPr>
                        <a:t>of </a:t>
                      </a:r>
                      <a:r>
                        <a:rPr sz="1400" spc="-10" dirty="0">
                          <a:latin typeface="Arial"/>
                          <a:cs typeface="Arial"/>
                        </a:rPr>
                        <a:t>fines, </a:t>
                      </a:r>
                      <a:r>
                        <a:rPr sz="1400" spc="-20" dirty="0">
                          <a:latin typeface="Arial"/>
                          <a:cs typeface="Arial"/>
                        </a:rPr>
                        <a:t>due </a:t>
                      </a:r>
                      <a:r>
                        <a:rPr sz="1400" spc="10" dirty="0">
                          <a:latin typeface="Arial"/>
                          <a:cs typeface="Arial"/>
                        </a:rPr>
                        <a:t>to  </a:t>
                      </a:r>
                      <a:r>
                        <a:rPr sz="1400" dirty="0">
                          <a:latin typeface="Arial"/>
                          <a:cs typeface="Arial"/>
                        </a:rPr>
                        <a:t>miscompliance </a:t>
                      </a:r>
                      <a:r>
                        <a:rPr sz="1400" spc="-5" dirty="0">
                          <a:latin typeface="Arial"/>
                          <a:cs typeface="Arial"/>
                        </a:rPr>
                        <a:t>with </a:t>
                      </a:r>
                      <a:r>
                        <a:rPr sz="1400" spc="-15" dirty="0">
                          <a:latin typeface="Arial"/>
                          <a:cs typeface="Arial"/>
                        </a:rPr>
                        <a:t>regulatory requirements </a:t>
                      </a:r>
                      <a:r>
                        <a:rPr sz="1400" spc="-20" dirty="0">
                          <a:latin typeface="Arial"/>
                          <a:cs typeface="Arial"/>
                        </a:rPr>
                        <a:t>(up </a:t>
                      </a:r>
                      <a:r>
                        <a:rPr sz="1400" spc="10" dirty="0">
                          <a:latin typeface="Arial"/>
                          <a:cs typeface="Arial"/>
                        </a:rPr>
                        <a:t>to </a:t>
                      </a:r>
                      <a:r>
                        <a:rPr sz="1400" spc="-15" dirty="0">
                          <a:latin typeface="Arial"/>
                          <a:cs typeface="Arial"/>
                        </a:rPr>
                        <a:t>50  </a:t>
                      </a:r>
                      <a:r>
                        <a:rPr sz="1400" spc="5" dirty="0">
                          <a:latin typeface="Arial"/>
                          <a:cs typeface="Arial"/>
                        </a:rPr>
                        <a:t>K$ </a:t>
                      </a:r>
                      <a:r>
                        <a:rPr sz="1400" spc="-20" dirty="0">
                          <a:latin typeface="Arial"/>
                          <a:cs typeface="Arial"/>
                        </a:rPr>
                        <a:t>per</a:t>
                      </a:r>
                      <a:r>
                        <a:rPr sz="1400" spc="-5" dirty="0">
                          <a:latin typeface="Arial"/>
                          <a:cs typeface="Arial"/>
                        </a:rPr>
                        <a:t> </a:t>
                      </a:r>
                      <a:r>
                        <a:rPr sz="1400" spc="-15" dirty="0">
                          <a:latin typeface="Arial"/>
                          <a:cs typeface="Arial"/>
                        </a:rPr>
                        <a:t>person).</a:t>
                      </a:r>
                      <a:endParaRPr sz="1400">
                        <a:latin typeface="Arial"/>
                        <a:cs typeface="Arial"/>
                      </a:endParaRPr>
                    </a:p>
                  </a:txBody>
                  <a:tcPr marL="0" marR="0" marT="40958" marB="0">
                    <a:lnL w="19050">
                      <a:solidFill>
                        <a:srgbClr val="FFFFFF"/>
                      </a:solidFill>
                      <a:prstDash val="solid"/>
                    </a:lnL>
                    <a:lnR w="19050">
                      <a:solidFill>
                        <a:srgbClr val="FFFFFF"/>
                      </a:solidFill>
                      <a:prstDash val="solid"/>
                    </a:lnR>
                    <a:lnT w="28575">
                      <a:solidFill>
                        <a:srgbClr val="FFFFFF"/>
                      </a:solidFill>
                      <a:prstDash val="solid"/>
                    </a:lnT>
                    <a:lnB w="28575">
                      <a:solidFill>
                        <a:srgbClr val="FFFFFF"/>
                      </a:solidFill>
                      <a:prstDash val="solid"/>
                    </a:lnB>
                    <a:solidFill>
                      <a:srgbClr val="ECECEC"/>
                    </a:solidFill>
                  </a:tcPr>
                </a:tc>
                <a:tc>
                  <a:txBody>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gn="ctr">
                        <a:lnSpc>
                          <a:spcPct val="100000"/>
                        </a:lnSpc>
                        <a:spcBef>
                          <a:spcPts val="605"/>
                        </a:spcBef>
                      </a:pPr>
                      <a:r>
                        <a:rPr sz="1200" spc="15" dirty="0">
                          <a:latin typeface="Arial"/>
                          <a:cs typeface="Arial"/>
                        </a:rPr>
                        <a:t>Medium</a:t>
                      </a:r>
                      <a:endParaRPr sz="1200">
                        <a:latin typeface="Arial"/>
                        <a:cs typeface="Arial"/>
                      </a:endParaRPr>
                    </a:p>
                  </a:txBody>
                  <a:tcPr marL="0" marR="0" marT="0" marB="0">
                    <a:lnL w="19050">
                      <a:solidFill>
                        <a:srgbClr val="FFFFFF"/>
                      </a:solidFill>
                      <a:prstDash val="solid"/>
                    </a:lnL>
                    <a:lnR w="19050">
                      <a:solidFill>
                        <a:srgbClr val="FFFFFF"/>
                      </a:solidFill>
                      <a:prstDash val="solid"/>
                    </a:lnR>
                    <a:lnT w="28575">
                      <a:solidFill>
                        <a:srgbClr val="FFFFFF"/>
                      </a:solidFill>
                      <a:prstDash val="solid"/>
                    </a:lnT>
                    <a:lnB w="28575">
                      <a:solidFill>
                        <a:srgbClr val="FFFFFF"/>
                      </a:solidFill>
                      <a:prstDash val="solid"/>
                    </a:lnB>
                    <a:solidFill>
                      <a:srgbClr val="FFD966"/>
                    </a:solidFill>
                  </a:tcPr>
                </a:tc>
                <a:tc>
                  <a:txBody>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marR="1270" algn="ctr">
                        <a:lnSpc>
                          <a:spcPct val="100000"/>
                        </a:lnSpc>
                        <a:spcBef>
                          <a:spcPts val="605"/>
                        </a:spcBef>
                      </a:pPr>
                      <a:r>
                        <a:rPr sz="1200" spc="15" dirty="0">
                          <a:latin typeface="Arial"/>
                          <a:cs typeface="Arial"/>
                        </a:rPr>
                        <a:t>Medium</a:t>
                      </a:r>
                      <a:endParaRPr sz="1200">
                        <a:latin typeface="Arial"/>
                        <a:cs typeface="Arial"/>
                      </a:endParaRPr>
                    </a:p>
                  </a:txBody>
                  <a:tcPr marL="0" marR="0" marT="0" marB="0">
                    <a:lnL w="19050">
                      <a:solidFill>
                        <a:srgbClr val="FFFFFF"/>
                      </a:solidFill>
                      <a:prstDash val="solid"/>
                    </a:lnL>
                    <a:lnR w="19050">
                      <a:solidFill>
                        <a:srgbClr val="FFFFFF"/>
                      </a:solidFill>
                      <a:prstDash val="solid"/>
                    </a:lnR>
                    <a:lnT w="28575">
                      <a:solidFill>
                        <a:srgbClr val="FFFFFF"/>
                      </a:solidFill>
                      <a:prstDash val="solid"/>
                    </a:lnT>
                    <a:lnB w="28575">
                      <a:solidFill>
                        <a:srgbClr val="FFFFFF"/>
                      </a:solidFill>
                      <a:prstDash val="solid"/>
                    </a:lnB>
                    <a:solidFill>
                      <a:srgbClr val="FFD966"/>
                    </a:solidFill>
                  </a:tcPr>
                </a:tc>
                <a:tc>
                  <a:txBody>
                    <a:bodyPr/>
                    <a:lstStyle/>
                    <a:p>
                      <a:pPr marL="156845" indent="-131445">
                        <a:lnSpc>
                          <a:spcPct val="100000"/>
                        </a:lnSpc>
                        <a:spcBef>
                          <a:spcPts val="855"/>
                        </a:spcBef>
                        <a:buAutoNum type="arabicParenR"/>
                        <a:tabLst>
                          <a:tab pos="157480" algn="l"/>
                        </a:tabLst>
                      </a:pPr>
                      <a:r>
                        <a:rPr sz="1400" spc="-5" dirty="0">
                          <a:latin typeface="Arial"/>
                          <a:cs typeface="Arial"/>
                        </a:rPr>
                        <a:t>Instruction </a:t>
                      </a:r>
                      <a:r>
                        <a:rPr sz="1400" spc="-15" dirty="0">
                          <a:latin typeface="Arial"/>
                          <a:cs typeface="Arial"/>
                        </a:rPr>
                        <a:t>of </a:t>
                      </a:r>
                      <a:r>
                        <a:rPr sz="1400" spc="-10" dirty="0">
                          <a:latin typeface="Arial"/>
                          <a:cs typeface="Arial"/>
                        </a:rPr>
                        <a:t>all </a:t>
                      </a:r>
                      <a:r>
                        <a:rPr sz="1400" spc="-15" dirty="0">
                          <a:latin typeface="Arial"/>
                          <a:cs typeface="Arial"/>
                        </a:rPr>
                        <a:t>workers on </a:t>
                      </a:r>
                      <a:r>
                        <a:rPr sz="1400" spc="-20" dirty="0">
                          <a:latin typeface="Arial"/>
                          <a:cs typeface="Arial"/>
                        </a:rPr>
                        <a:t>how </a:t>
                      </a:r>
                      <a:r>
                        <a:rPr sz="1400" spc="10" dirty="0">
                          <a:latin typeface="Arial"/>
                          <a:cs typeface="Arial"/>
                        </a:rPr>
                        <a:t>to </a:t>
                      </a:r>
                      <a:r>
                        <a:rPr sz="1400" spc="-35" dirty="0">
                          <a:latin typeface="Arial"/>
                          <a:cs typeface="Arial"/>
                        </a:rPr>
                        <a:t>prevent</a:t>
                      </a:r>
                      <a:r>
                        <a:rPr sz="1400" spc="-25" dirty="0">
                          <a:latin typeface="Arial"/>
                          <a:cs typeface="Arial"/>
                        </a:rPr>
                        <a:t> </a:t>
                      </a:r>
                      <a:r>
                        <a:rPr sz="1400" spc="-5" dirty="0">
                          <a:latin typeface="Arial"/>
                          <a:cs typeface="Arial"/>
                        </a:rPr>
                        <a:t>incidents;</a:t>
                      </a:r>
                      <a:endParaRPr sz="1400">
                        <a:latin typeface="Arial"/>
                        <a:cs typeface="Arial"/>
                      </a:endParaRPr>
                    </a:p>
                    <a:p>
                      <a:pPr marL="156845" indent="-131445">
                        <a:lnSpc>
                          <a:spcPct val="100000"/>
                        </a:lnSpc>
                        <a:spcBef>
                          <a:spcPts val="85"/>
                        </a:spcBef>
                        <a:buAutoNum type="arabicParenR"/>
                        <a:tabLst>
                          <a:tab pos="157480" algn="l"/>
                        </a:tabLst>
                      </a:pPr>
                      <a:r>
                        <a:rPr sz="1400" spc="-25" dirty="0">
                          <a:latin typeface="Arial"/>
                          <a:cs typeface="Arial"/>
                        </a:rPr>
                        <a:t>Provide </a:t>
                      </a:r>
                      <a:r>
                        <a:rPr sz="1400" spc="-20" dirty="0">
                          <a:latin typeface="Arial"/>
                          <a:cs typeface="Arial"/>
                        </a:rPr>
                        <a:t>full </a:t>
                      </a:r>
                      <a:r>
                        <a:rPr sz="1400" spc="-15" dirty="0">
                          <a:latin typeface="Arial"/>
                          <a:cs typeface="Arial"/>
                        </a:rPr>
                        <a:t>equipment </a:t>
                      </a:r>
                      <a:r>
                        <a:rPr sz="1400" spc="-20" dirty="0">
                          <a:latin typeface="Arial"/>
                          <a:cs typeface="Arial"/>
                        </a:rPr>
                        <a:t>and </a:t>
                      </a:r>
                      <a:r>
                        <a:rPr sz="1400" spc="-5" dirty="0">
                          <a:latin typeface="Arial"/>
                          <a:cs typeface="Arial"/>
                        </a:rPr>
                        <a:t>clothing (helmets, </a:t>
                      </a:r>
                      <a:r>
                        <a:rPr sz="1400" spc="-25" dirty="0">
                          <a:latin typeface="Arial"/>
                          <a:cs typeface="Arial"/>
                        </a:rPr>
                        <a:t>gloves,</a:t>
                      </a:r>
                      <a:r>
                        <a:rPr sz="1400" spc="105" dirty="0">
                          <a:latin typeface="Arial"/>
                          <a:cs typeface="Arial"/>
                        </a:rPr>
                        <a:t> </a:t>
                      </a:r>
                      <a:r>
                        <a:rPr sz="1400" spc="-5" dirty="0">
                          <a:latin typeface="Arial"/>
                          <a:cs typeface="Arial"/>
                        </a:rPr>
                        <a:t>boots, </a:t>
                      </a:r>
                      <a:r>
                        <a:rPr sz="1400" dirty="0">
                          <a:latin typeface="Arial"/>
                          <a:cs typeface="Arial"/>
                        </a:rPr>
                        <a:t>etc.);</a:t>
                      </a:r>
                      <a:endParaRPr sz="1400">
                        <a:latin typeface="Arial"/>
                        <a:cs typeface="Arial"/>
                      </a:endParaRPr>
                    </a:p>
                    <a:p>
                      <a:pPr marL="156845" indent="-131445">
                        <a:lnSpc>
                          <a:spcPct val="100000"/>
                        </a:lnSpc>
                        <a:spcBef>
                          <a:spcPts val="95"/>
                        </a:spcBef>
                        <a:buAutoNum type="arabicParenR"/>
                        <a:tabLst>
                          <a:tab pos="157480" algn="l"/>
                        </a:tabLst>
                      </a:pPr>
                      <a:r>
                        <a:rPr sz="1400" spc="-10" dirty="0">
                          <a:latin typeface="Arial"/>
                          <a:cs typeface="Arial"/>
                        </a:rPr>
                        <a:t>Shift </a:t>
                      </a:r>
                      <a:r>
                        <a:rPr sz="1400" spc="-20" dirty="0">
                          <a:latin typeface="Arial"/>
                          <a:cs typeface="Arial"/>
                        </a:rPr>
                        <a:t>leaders </a:t>
                      </a:r>
                      <a:r>
                        <a:rPr sz="1400" spc="10" dirty="0">
                          <a:latin typeface="Arial"/>
                          <a:cs typeface="Arial"/>
                        </a:rPr>
                        <a:t>to </a:t>
                      </a:r>
                      <a:r>
                        <a:rPr sz="1400" spc="-10" dirty="0">
                          <a:latin typeface="Arial"/>
                          <a:cs typeface="Arial"/>
                        </a:rPr>
                        <a:t>control </a:t>
                      </a:r>
                      <a:r>
                        <a:rPr sz="1400" spc="-20" dirty="0">
                          <a:latin typeface="Arial"/>
                          <a:cs typeface="Arial"/>
                        </a:rPr>
                        <a:t>and </a:t>
                      </a:r>
                      <a:r>
                        <a:rPr sz="1400" dirty="0">
                          <a:latin typeface="Arial"/>
                          <a:cs typeface="Arial"/>
                        </a:rPr>
                        <a:t>check </a:t>
                      </a:r>
                      <a:r>
                        <a:rPr sz="1400" spc="-5" dirty="0">
                          <a:latin typeface="Arial"/>
                          <a:cs typeface="Arial"/>
                        </a:rPr>
                        <a:t>each </a:t>
                      </a:r>
                      <a:r>
                        <a:rPr sz="1400" spc="-20" dirty="0">
                          <a:latin typeface="Arial"/>
                          <a:cs typeface="Arial"/>
                        </a:rPr>
                        <a:t>day </a:t>
                      </a:r>
                      <a:r>
                        <a:rPr sz="1400" dirty="0">
                          <a:latin typeface="Arial"/>
                          <a:cs typeface="Arial"/>
                        </a:rPr>
                        <a:t>if </a:t>
                      </a:r>
                      <a:r>
                        <a:rPr sz="1400" spc="-15" dirty="0">
                          <a:latin typeface="Arial"/>
                          <a:cs typeface="Arial"/>
                        </a:rPr>
                        <a:t>workers follow </a:t>
                      </a:r>
                      <a:r>
                        <a:rPr sz="1400" spc="-5" dirty="0">
                          <a:latin typeface="Arial"/>
                          <a:cs typeface="Arial"/>
                        </a:rPr>
                        <a:t>the </a:t>
                      </a:r>
                      <a:r>
                        <a:rPr sz="1400" spc="-15" dirty="0">
                          <a:latin typeface="Arial"/>
                          <a:cs typeface="Arial"/>
                        </a:rPr>
                        <a:t>requirements;</a:t>
                      </a:r>
                      <a:endParaRPr sz="1400">
                        <a:latin typeface="Arial"/>
                        <a:cs typeface="Arial"/>
                      </a:endParaRPr>
                    </a:p>
                    <a:p>
                      <a:pPr marL="156845" indent="-131445">
                        <a:lnSpc>
                          <a:spcPct val="100000"/>
                        </a:lnSpc>
                        <a:spcBef>
                          <a:spcPts val="85"/>
                        </a:spcBef>
                        <a:buAutoNum type="arabicParenR"/>
                        <a:tabLst>
                          <a:tab pos="157480" algn="l"/>
                        </a:tabLst>
                      </a:pPr>
                      <a:r>
                        <a:rPr sz="1400" spc="-15" dirty="0">
                          <a:latin typeface="Arial"/>
                          <a:cs typeface="Arial"/>
                        </a:rPr>
                        <a:t>Insurance </a:t>
                      </a:r>
                      <a:r>
                        <a:rPr sz="1400" spc="-25" dirty="0">
                          <a:latin typeface="Arial"/>
                          <a:cs typeface="Arial"/>
                        </a:rPr>
                        <a:t>coverage for </a:t>
                      </a:r>
                      <a:r>
                        <a:rPr sz="1400" spc="-10" dirty="0">
                          <a:latin typeface="Arial"/>
                          <a:cs typeface="Arial"/>
                        </a:rPr>
                        <a:t>all</a:t>
                      </a:r>
                      <a:r>
                        <a:rPr sz="1400" spc="100" dirty="0">
                          <a:latin typeface="Arial"/>
                          <a:cs typeface="Arial"/>
                        </a:rPr>
                        <a:t> </a:t>
                      </a:r>
                      <a:r>
                        <a:rPr sz="1400" spc="-10" dirty="0">
                          <a:latin typeface="Arial"/>
                          <a:cs typeface="Arial"/>
                        </a:rPr>
                        <a:t>workers;</a:t>
                      </a:r>
                      <a:endParaRPr sz="1400">
                        <a:latin typeface="Arial"/>
                        <a:cs typeface="Arial"/>
                      </a:endParaRPr>
                    </a:p>
                  </a:txBody>
                  <a:tcPr marL="0" marR="0" marT="162878" marB="0">
                    <a:lnL w="19050">
                      <a:solidFill>
                        <a:srgbClr val="FFFFFF"/>
                      </a:solidFill>
                      <a:prstDash val="solid"/>
                    </a:lnL>
                    <a:lnR w="19050">
                      <a:solidFill>
                        <a:srgbClr val="FFFFFF"/>
                      </a:solidFill>
                      <a:prstDash val="solid"/>
                    </a:lnR>
                    <a:lnT w="28575">
                      <a:solidFill>
                        <a:srgbClr val="FFFFFF"/>
                      </a:solidFill>
                      <a:prstDash val="solid"/>
                    </a:lnT>
                    <a:lnB w="28575">
                      <a:solidFill>
                        <a:srgbClr val="FFFFFF"/>
                      </a:solidFill>
                      <a:prstDash val="solid"/>
                    </a:lnB>
                    <a:solidFill>
                      <a:srgbClr val="ECECEC"/>
                    </a:solidFill>
                  </a:tcPr>
                </a:tc>
                <a:extLst>
                  <a:ext uri="{0D108BD9-81ED-4DB2-BD59-A6C34878D82A}">
                    <a16:rowId xmlns:a16="http://schemas.microsoft.com/office/drawing/2014/main" val="10001"/>
                  </a:ext>
                </a:extLst>
              </a:tr>
              <a:tr h="1979046">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5"/>
                        </a:spcBef>
                      </a:pPr>
                      <a:endParaRPr sz="1400">
                        <a:latin typeface="Times New Roman"/>
                        <a:cs typeface="Times New Roman"/>
                      </a:endParaRPr>
                    </a:p>
                    <a:p>
                      <a:pPr marL="5080" algn="ctr">
                        <a:lnSpc>
                          <a:spcPct val="100000"/>
                        </a:lnSpc>
                      </a:pPr>
                      <a:r>
                        <a:rPr sz="1100" dirty="0">
                          <a:latin typeface="Arial"/>
                          <a:cs typeface="Arial"/>
                        </a:rPr>
                        <a:t>2</a:t>
                      </a:r>
                      <a:endParaRPr sz="1100">
                        <a:latin typeface="Arial"/>
                        <a:cs typeface="Arial"/>
                      </a:endParaRPr>
                    </a:p>
                  </a:txBody>
                  <a:tcPr marL="0" marR="0" marT="0" marB="0">
                    <a:lnR w="19050">
                      <a:solidFill>
                        <a:srgbClr val="FFFFFF"/>
                      </a:solidFill>
                      <a:prstDash val="solid"/>
                    </a:lnR>
                    <a:lnT w="28575">
                      <a:solidFill>
                        <a:srgbClr val="FFFFFF"/>
                      </a:solidFill>
                      <a:prstDash val="solid"/>
                    </a:lnT>
                    <a:lnB w="28575">
                      <a:solidFill>
                        <a:srgbClr val="FFFFFF"/>
                      </a:solidFill>
                      <a:prstDash val="solid"/>
                    </a:lnB>
                    <a:solidFill>
                      <a:srgbClr val="ECECEC"/>
                    </a:solidFill>
                  </a:tcPr>
                </a:tc>
                <a:tc>
                  <a:txBody>
                    <a:bodyPr/>
                    <a:lstStyle/>
                    <a:p>
                      <a:pPr>
                        <a:lnSpc>
                          <a:spcPct val="100000"/>
                        </a:lnSpc>
                      </a:pPr>
                      <a:endParaRPr sz="1700">
                        <a:latin typeface="Times New Roman"/>
                        <a:cs typeface="Times New Roman"/>
                      </a:endParaRPr>
                    </a:p>
                    <a:p>
                      <a:pPr>
                        <a:lnSpc>
                          <a:spcPct val="100000"/>
                        </a:lnSpc>
                      </a:pPr>
                      <a:endParaRPr sz="1700">
                        <a:latin typeface="Times New Roman"/>
                        <a:cs typeface="Times New Roman"/>
                      </a:endParaRPr>
                    </a:p>
                    <a:p>
                      <a:pPr>
                        <a:lnSpc>
                          <a:spcPct val="100000"/>
                        </a:lnSpc>
                        <a:spcBef>
                          <a:spcPts val="15"/>
                        </a:spcBef>
                      </a:pPr>
                      <a:endParaRPr sz="1700">
                        <a:latin typeface="Times New Roman"/>
                        <a:cs typeface="Times New Roman"/>
                      </a:endParaRPr>
                    </a:p>
                    <a:p>
                      <a:pPr marL="323215" marR="175260" indent="-140335">
                        <a:lnSpc>
                          <a:spcPct val="109000"/>
                        </a:lnSpc>
                      </a:pPr>
                      <a:r>
                        <a:rPr sz="1500" spc="5" dirty="0">
                          <a:latin typeface="Arial"/>
                          <a:cs typeface="Arial"/>
                        </a:rPr>
                        <a:t>Bad </a:t>
                      </a:r>
                      <a:r>
                        <a:rPr sz="1500" dirty="0">
                          <a:latin typeface="Arial"/>
                          <a:cs typeface="Arial"/>
                        </a:rPr>
                        <a:t>weather </a:t>
                      </a:r>
                      <a:r>
                        <a:rPr sz="1500" spc="5" dirty="0">
                          <a:latin typeface="Arial"/>
                          <a:cs typeface="Arial"/>
                        </a:rPr>
                        <a:t>to</a:t>
                      </a:r>
                      <a:r>
                        <a:rPr sz="1500" spc="-125" dirty="0">
                          <a:latin typeface="Arial"/>
                          <a:cs typeface="Arial"/>
                        </a:rPr>
                        <a:t> </a:t>
                      </a:r>
                      <a:r>
                        <a:rPr sz="1500" spc="-5" dirty="0">
                          <a:latin typeface="Arial"/>
                          <a:cs typeface="Arial"/>
                        </a:rPr>
                        <a:t>interrupt  </a:t>
                      </a:r>
                      <a:r>
                        <a:rPr sz="1500" spc="5" dirty="0">
                          <a:latin typeface="Arial"/>
                          <a:cs typeface="Arial"/>
                        </a:rPr>
                        <a:t>construction</a:t>
                      </a:r>
                      <a:r>
                        <a:rPr sz="1500" spc="-40" dirty="0">
                          <a:latin typeface="Arial"/>
                          <a:cs typeface="Arial"/>
                        </a:rPr>
                        <a:t> </a:t>
                      </a:r>
                      <a:r>
                        <a:rPr sz="1500" spc="5" dirty="0">
                          <a:latin typeface="Arial"/>
                          <a:cs typeface="Arial"/>
                        </a:rPr>
                        <a:t>works</a:t>
                      </a:r>
                      <a:endParaRPr sz="1500">
                        <a:latin typeface="Arial"/>
                        <a:cs typeface="Arial"/>
                      </a:endParaRPr>
                    </a:p>
                  </a:txBody>
                  <a:tcPr marL="0" marR="0" marT="0" marB="0">
                    <a:lnL w="19050">
                      <a:solidFill>
                        <a:srgbClr val="FFFFFF"/>
                      </a:solidFill>
                      <a:prstDash val="solid"/>
                    </a:lnL>
                    <a:lnR w="19050">
                      <a:solidFill>
                        <a:srgbClr val="FFFFFF"/>
                      </a:solidFill>
                      <a:prstDash val="solid"/>
                    </a:lnR>
                    <a:lnT w="28575">
                      <a:solidFill>
                        <a:srgbClr val="FFFFFF"/>
                      </a:solidFill>
                      <a:prstDash val="solid"/>
                    </a:lnT>
                    <a:lnB w="28575">
                      <a:solidFill>
                        <a:srgbClr val="FFFFFF"/>
                      </a:solidFill>
                      <a:prstDash val="solid"/>
                    </a:lnB>
                    <a:solidFill>
                      <a:srgbClr val="ECECEC"/>
                    </a:solidFill>
                  </a:tcPr>
                </a:tc>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spcBef>
                          <a:spcPts val="45"/>
                        </a:spcBef>
                      </a:pPr>
                      <a:endParaRPr sz="1400">
                        <a:latin typeface="Times New Roman"/>
                        <a:cs typeface="Times New Roman"/>
                      </a:endParaRPr>
                    </a:p>
                    <a:p>
                      <a:pPr marL="26034" marR="438784" algn="just">
                        <a:lnSpc>
                          <a:spcPct val="108200"/>
                        </a:lnSpc>
                      </a:pPr>
                      <a:r>
                        <a:rPr sz="1400" spc="-5" dirty="0">
                          <a:latin typeface="Arial"/>
                          <a:cs typeface="Arial"/>
                        </a:rPr>
                        <a:t>Risk </a:t>
                      </a:r>
                      <a:r>
                        <a:rPr sz="1400" spc="-15" dirty="0">
                          <a:latin typeface="Arial"/>
                          <a:cs typeface="Arial"/>
                        </a:rPr>
                        <a:t>of </a:t>
                      </a:r>
                      <a:r>
                        <a:rPr sz="1400" spc="-20" dirty="0">
                          <a:latin typeface="Arial"/>
                          <a:cs typeface="Arial"/>
                        </a:rPr>
                        <a:t>bad </a:t>
                      </a:r>
                      <a:r>
                        <a:rPr sz="1400" spc="-15" dirty="0">
                          <a:latin typeface="Arial"/>
                          <a:cs typeface="Arial"/>
                        </a:rPr>
                        <a:t>weather </a:t>
                      </a:r>
                      <a:r>
                        <a:rPr sz="1400" spc="-10" dirty="0">
                          <a:latin typeface="Arial"/>
                          <a:cs typeface="Arial"/>
                        </a:rPr>
                        <a:t>conditions </a:t>
                      </a:r>
                      <a:r>
                        <a:rPr sz="1400" spc="-20" dirty="0">
                          <a:latin typeface="Arial"/>
                          <a:cs typeface="Arial"/>
                        </a:rPr>
                        <a:t>during </a:t>
                      </a:r>
                      <a:r>
                        <a:rPr sz="1400" spc="-10" dirty="0">
                          <a:latin typeface="Arial"/>
                          <a:cs typeface="Arial"/>
                        </a:rPr>
                        <a:t>autumn </a:t>
                      </a:r>
                      <a:r>
                        <a:rPr sz="1400" spc="10" dirty="0">
                          <a:latin typeface="Arial"/>
                          <a:cs typeface="Arial"/>
                        </a:rPr>
                        <a:t>to  </a:t>
                      </a:r>
                      <a:r>
                        <a:rPr sz="1400" spc="-15" dirty="0">
                          <a:latin typeface="Arial"/>
                          <a:cs typeface="Arial"/>
                        </a:rPr>
                        <a:t>interrupt or </a:t>
                      </a:r>
                      <a:r>
                        <a:rPr sz="1400" dirty="0">
                          <a:latin typeface="Arial"/>
                          <a:cs typeface="Arial"/>
                        </a:rPr>
                        <a:t>slow </a:t>
                      </a:r>
                      <a:r>
                        <a:rPr sz="1400" spc="-25" dirty="0">
                          <a:latin typeface="Arial"/>
                          <a:cs typeface="Arial"/>
                        </a:rPr>
                        <a:t>down </a:t>
                      </a:r>
                      <a:r>
                        <a:rPr sz="1400" dirty="0">
                          <a:latin typeface="Arial"/>
                          <a:cs typeface="Arial"/>
                        </a:rPr>
                        <a:t>construction </a:t>
                      </a:r>
                      <a:r>
                        <a:rPr sz="1400" spc="-15" dirty="0">
                          <a:latin typeface="Arial"/>
                          <a:cs typeface="Arial"/>
                        </a:rPr>
                        <a:t>works and/or  </a:t>
                      </a:r>
                      <a:r>
                        <a:rPr sz="1400" spc="-20" dirty="0">
                          <a:latin typeface="Arial"/>
                          <a:cs typeface="Arial"/>
                        </a:rPr>
                        <a:t>damage</a:t>
                      </a:r>
                      <a:r>
                        <a:rPr sz="1400" dirty="0">
                          <a:latin typeface="Arial"/>
                          <a:cs typeface="Arial"/>
                        </a:rPr>
                        <a:t> </a:t>
                      </a:r>
                      <a:r>
                        <a:rPr sz="1400" spc="-15" dirty="0">
                          <a:latin typeface="Arial"/>
                          <a:cs typeface="Arial"/>
                        </a:rPr>
                        <a:t>equipment.</a:t>
                      </a:r>
                      <a:endParaRPr sz="1400">
                        <a:latin typeface="Arial"/>
                        <a:cs typeface="Arial"/>
                      </a:endParaRPr>
                    </a:p>
                  </a:txBody>
                  <a:tcPr marL="0" marR="0" marT="0" marB="0">
                    <a:lnL w="19050">
                      <a:solidFill>
                        <a:srgbClr val="FFFFFF"/>
                      </a:solidFill>
                      <a:prstDash val="solid"/>
                    </a:lnL>
                    <a:lnR w="19050">
                      <a:solidFill>
                        <a:srgbClr val="FFFFFF"/>
                      </a:solidFill>
                      <a:prstDash val="solid"/>
                    </a:lnR>
                    <a:lnT w="28575">
                      <a:solidFill>
                        <a:srgbClr val="FFFFFF"/>
                      </a:solidFill>
                      <a:prstDash val="solid"/>
                    </a:lnT>
                    <a:lnB w="28575">
                      <a:solidFill>
                        <a:srgbClr val="FFFFFF"/>
                      </a:solidFill>
                      <a:prstDash val="solid"/>
                    </a:lnB>
                    <a:solidFill>
                      <a:srgbClr val="ECECEC"/>
                    </a:solidFill>
                  </a:tcPr>
                </a:tc>
                <a:tc>
                  <a:txBody>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marL="5715" algn="ctr">
                        <a:lnSpc>
                          <a:spcPct val="100000"/>
                        </a:lnSpc>
                        <a:spcBef>
                          <a:spcPts val="530"/>
                        </a:spcBef>
                      </a:pPr>
                      <a:r>
                        <a:rPr sz="1200" spc="25" dirty="0">
                          <a:latin typeface="Arial"/>
                          <a:cs typeface="Arial"/>
                        </a:rPr>
                        <a:t>High</a:t>
                      </a:r>
                      <a:endParaRPr sz="1200">
                        <a:latin typeface="Arial"/>
                        <a:cs typeface="Arial"/>
                      </a:endParaRPr>
                    </a:p>
                  </a:txBody>
                  <a:tcPr marL="0" marR="0" marT="0" marB="0">
                    <a:lnL w="19050">
                      <a:solidFill>
                        <a:srgbClr val="FFFFFF"/>
                      </a:solidFill>
                      <a:prstDash val="solid"/>
                    </a:lnL>
                    <a:lnR w="19050">
                      <a:solidFill>
                        <a:srgbClr val="FFFFFF"/>
                      </a:solidFill>
                      <a:prstDash val="solid"/>
                    </a:lnR>
                    <a:lnT w="28575">
                      <a:solidFill>
                        <a:srgbClr val="FFFFFF"/>
                      </a:solidFill>
                      <a:prstDash val="solid"/>
                    </a:lnT>
                    <a:lnB w="28575">
                      <a:solidFill>
                        <a:srgbClr val="FFFFFF"/>
                      </a:solidFill>
                      <a:prstDash val="solid"/>
                    </a:lnB>
                    <a:solidFill>
                      <a:srgbClr val="F82A08"/>
                    </a:solidFill>
                  </a:tcPr>
                </a:tc>
                <a:tc>
                  <a:txBody>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marL="8255" algn="ctr">
                        <a:lnSpc>
                          <a:spcPct val="100000"/>
                        </a:lnSpc>
                        <a:spcBef>
                          <a:spcPts val="530"/>
                        </a:spcBef>
                      </a:pPr>
                      <a:r>
                        <a:rPr sz="1200" spc="35" dirty="0">
                          <a:latin typeface="Arial"/>
                          <a:cs typeface="Arial"/>
                        </a:rPr>
                        <a:t>Low</a:t>
                      </a:r>
                      <a:endParaRPr sz="1200">
                        <a:latin typeface="Arial"/>
                        <a:cs typeface="Arial"/>
                      </a:endParaRPr>
                    </a:p>
                  </a:txBody>
                  <a:tcPr marL="0" marR="0" marT="0" marB="0">
                    <a:lnL w="19050">
                      <a:solidFill>
                        <a:srgbClr val="FFFFFF"/>
                      </a:solidFill>
                      <a:prstDash val="solid"/>
                    </a:lnL>
                    <a:lnR w="19050">
                      <a:solidFill>
                        <a:srgbClr val="FFFFFF"/>
                      </a:solidFill>
                      <a:prstDash val="solid"/>
                    </a:lnR>
                    <a:lnT w="28575">
                      <a:solidFill>
                        <a:srgbClr val="FFFFFF"/>
                      </a:solidFill>
                      <a:prstDash val="solid"/>
                    </a:lnT>
                    <a:lnB w="28575">
                      <a:solidFill>
                        <a:srgbClr val="FFFFFF"/>
                      </a:solidFill>
                      <a:prstDash val="solid"/>
                    </a:lnB>
                    <a:solidFill>
                      <a:srgbClr val="A9D08E"/>
                    </a:solidFill>
                  </a:tcPr>
                </a:tc>
                <a:tc>
                  <a:txBody>
                    <a:bodyPr/>
                    <a:lstStyle/>
                    <a:p>
                      <a:pPr marL="26034" marR="215265">
                        <a:lnSpc>
                          <a:spcPct val="108200"/>
                        </a:lnSpc>
                        <a:spcBef>
                          <a:spcPts val="625"/>
                        </a:spcBef>
                      </a:pPr>
                      <a:r>
                        <a:rPr sz="1400" spc="-20" dirty="0">
                          <a:latin typeface="Arial"/>
                          <a:cs typeface="Arial"/>
                        </a:rPr>
                        <a:t>No </a:t>
                      </a:r>
                      <a:r>
                        <a:rPr sz="1400" spc="-10" dirty="0">
                          <a:latin typeface="Arial"/>
                          <a:cs typeface="Arial"/>
                        </a:rPr>
                        <a:t>control </a:t>
                      </a:r>
                      <a:r>
                        <a:rPr sz="1400" spc="-40" dirty="0">
                          <a:latin typeface="Arial"/>
                          <a:cs typeface="Arial"/>
                        </a:rPr>
                        <a:t>over </a:t>
                      </a:r>
                      <a:r>
                        <a:rPr sz="1400" spc="-15" dirty="0">
                          <a:latin typeface="Arial"/>
                          <a:cs typeface="Arial"/>
                        </a:rPr>
                        <a:t>weather </a:t>
                      </a:r>
                      <a:r>
                        <a:rPr sz="1400" spc="-10" dirty="0">
                          <a:latin typeface="Arial"/>
                          <a:cs typeface="Arial"/>
                        </a:rPr>
                        <a:t>(Probability </a:t>
                      </a:r>
                      <a:r>
                        <a:rPr sz="1400" spc="-15" dirty="0">
                          <a:latin typeface="Arial"/>
                          <a:cs typeface="Arial"/>
                        </a:rPr>
                        <a:t>of </a:t>
                      </a:r>
                      <a:r>
                        <a:rPr sz="1400" spc="-10" dirty="0">
                          <a:latin typeface="Arial"/>
                          <a:cs typeface="Arial"/>
                        </a:rPr>
                        <a:t>Occurrence). </a:t>
                      </a:r>
                      <a:r>
                        <a:rPr sz="1400" spc="5" dirty="0">
                          <a:latin typeface="Arial"/>
                          <a:cs typeface="Arial"/>
                        </a:rPr>
                        <a:t>PM </a:t>
                      </a:r>
                      <a:r>
                        <a:rPr sz="1400" spc="-10" dirty="0">
                          <a:latin typeface="Arial"/>
                          <a:cs typeface="Arial"/>
                        </a:rPr>
                        <a:t>team </a:t>
                      </a:r>
                      <a:r>
                        <a:rPr sz="1400" dirty="0">
                          <a:latin typeface="Arial"/>
                          <a:cs typeface="Arial"/>
                        </a:rPr>
                        <a:t>can </a:t>
                      </a:r>
                      <a:r>
                        <a:rPr sz="1400" spc="-15" dirty="0">
                          <a:latin typeface="Arial"/>
                          <a:cs typeface="Arial"/>
                        </a:rPr>
                        <a:t>only </a:t>
                      </a:r>
                      <a:r>
                        <a:rPr sz="1400" dirty="0">
                          <a:latin typeface="Arial"/>
                          <a:cs typeface="Arial"/>
                        </a:rPr>
                        <a:t>act </a:t>
                      </a:r>
                      <a:r>
                        <a:rPr sz="1400" spc="-15" dirty="0">
                          <a:latin typeface="Arial"/>
                          <a:cs typeface="Arial"/>
                        </a:rPr>
                        <a:t>on  </a:t>
                      </a:r>
                      <a:r>
                        <a:rPr sz="1400" spc="-10" dirty="0">
                          <a:latin typeface="Arial"/>
                          <a:cs typeface="Arial"/>
                        </a:rPr>
                        <a:t>decreasing </a:t>
                      </a:r>
                      <a:r>
                        <a:rPr sz="1400" spc="-5" dirty="0">
                          <a:latin typeface="Arial"/>
                          <a:cs typeface="Arial"/>
                        </a:rPr>
                        <a:t>the </a:t>
                      </a:r>
                      <a:r>
                        <a:rPr sz="1400" spc="-20" dirty="0">
                          <a:latin typeface="Arial"/>
                          <a:cs typeface="Arial"/>
                        </a:rPr>
                        <a:t>Severity (damage</a:t>
                      </a:r>
                      <a:r>
                        <a:rPr sz="1400" spc="105" dirty="0">
                          <a:latin typeface="Arial"/>
                          <a:cs typeface="Arial"/>
                        </a:rPr>
                        <a:t> </a:t>
                      </a:r>
                      <a:r>
                        <a:rPr sz="1400" spc="-10" dirty="0">
                          <a:latin typeface="Arial"/>
                          <a:cs typeface="Arial"/>
                        </a:rPr>
                        <a:t>control):</a:t>
                      </a:r>
                      <a:endParaRPr sz="1400">
                        <a:latin typeface="Arial"/>
                        <a:cs typeface="Arial"/>
                      </a:endParaRPr>
                    </a:p>
                    <a:p>
                      <a:pPr marL="26034" marR="351790">
                        <a:lnSpc>
                          <a:spcPts val="1100"/>
                        </a:lnSpc>
                        <a:spcBef>
                          <a:spcPts val="45"/>
                        </a:spcBef>
                        <a:buAutoNum type="arabicParenR"/>
                        <a:tabLst>
                          <a:tab pos="148590" algn="l"/>
                        </a:tabLst>
                      </a:pPr>
                      <a:r>
                        <a:rPr sz="1200" spc="20" dirty="0">
                          <a:latin typeface="Arial"/>
                          <a:cs typeface="Arial"/>
                        </a:rPr>
                        <a:t>Prepare</a:t>
                      </a:r>
                      <a:r>
                        <a:rPr sz="1200" spc="5" dirty="0">
                          <a:latin typeface="Arial"/>
                          <a:cs typeface="Arial"/>
                        </a:rPr>
                        <a:t> for</a:t>
                      </a:r>
                      <a:r>
                        <a:rPr sz="1200" spc="-15" dirty="0">
                          <a:latin typeface="Arial"/>
                          <a:cs typeface="Arial"/>
                        </a:rPr>
                        <a:t> </a:t>
                      </a:r>
                      <a:r>
                        <a:rPr sz="1200" spc="25" dirty="0">
                          <a:latin typeface="Arial"/>
                          <a:cs typeface="Arial"/>
                        </a:rPr>
                        <a:t>bad</a:t>
                      </a:r>
                      <a:r>
                        <a:rPr sz="1200" spc="10" dirty="0">
                          <a:latin typeface="Arial"/>
                          <a:cs typeface="Arial"/>
                        </a:rPr>
                        <a:t> </a:t>
                      </a:r>
                      <a:r>
                        <a:rPr sz="1200" spc="20" dirty="0">
                          <a:latin typeface="Arial"/>
                          <a:cs typeface="Arial"/>
                        </a:rPr>
                        <a:t>weather</a:t>
                      </a:r>
                      <a:r>
                        <a:rPr sz="1200" spc="-15" dirty="0">
                          <a:latin typeface="Arial"/>
                          <a:cs typeface="Arial"/>
                        </a:rPr>
                        <a:t> </a:t>
                      </a:r>
                      <a:r>
                        <a:rPr sz="1200" spc="20" dirty="0">
                          <a:latin typeface="Arial"/>
                          <a:cs typeface="Arial"/>
                        </a:rPr>
                        <a:t>conditions</a:t>
                      </a:r>
                      <a:r>
                        <a:rPr sz="1200" spc="60" dirty="0">
                          <a:latin typeface="Arial"/>
                          <a:cs typeface="Arial"/>
                        </a:rPr>
                        <a:t> </a:t>
                      </a:r>
                      <a:r>
                        <a:rPr sz="1200" spc="25" dirty="0">
                          <a:latin typeface="Arial"/>
                          <a:cs typeface="Arial"/>
                        </a:rPr>
                        <a:t>and</a:t>
                      </a:r>
                      <a:r>
                        <a:rPr sz="1200" spc="5" dirty="0">
                          <a:latin typeface="Arial"/>
                          <a:cs typeface="Arial"/>
                        </a:rPr>
                        <a:t> have</a:t>
                      </a:r>
                      <a:r>
                        <a:rPr sz="1200" spc="10" dirty="0">
                          <a:latin typeface="Arial"/>
                          <a:cs typeface="Arial"/>
                        </a:rPr>
                        <a:t> a</a:t>
                      </a:r>
                      <a:r>
                        <a:rPr sz="1200" spc="5" dirty="0">
                          <a:latin typeface="Arial"/>
                          <a:cs typeface="Arial"/>
                        </a:rPr>
                        <a:t> </a:t>
                      </a:r>
                      <a:r>
                        <a:rPr sz="1200" spc="20" dirty="0">
                          <a:latin typeface="Arial"/>
                          <a:cs typeface="Arial"/>
                        </a:rPr>
                        <a:t>Plan</a:t>
                      </a:r>
                      <a:r>
                        <a:rPr sz="1200" spc="5" dirty="0">
                          <a:latin typeface="Arial"/>
                          <a:cs typeface="Arial"/>
                        </a:rPr>
                        <a:t> -</a:t>
                      </a:r>
                      <a:r>
                        <a:rPr sz="1200" spc="-10" dirty="0">
                          <a:latin typeface="Arial"/>
                          <a:cs typeface="Arial"/>
                        </a:rPr>
                        <a:t> </a:t>
                      </a:r>
                      <a:r>
                        <a:rPr sz="1200" spc="15" dirty="0">
                          <a:latin typeface="Arial"/>
                          <a:cs typeface="Arial"/>
                        </a:rPr>
                        <a:t>identify</a:t>
                      </a:r>
                      <a:r>
                        <a:rPr sz="1200" spc="-85" dirty="0">
                          <a:latin typeface="Arial"/>
                          <a:cs typeface="Arial"/>
                        </a:rPr>
                        <a:t> </a:t>
                      </a:r>
                      <a:r>
                        <a:rPr sz="1200" spc="10" dirty="0">
                          <a:latin typeface="Arial"/>
                          <a:cs typeface="Arial"/>
                        </a:rPr>
                        <a:t>a</a:t>
                      </a:r>
                      <a:r>
                        <a:rPr sz="1200" spc="5" dirty="0">
                          <a:latin typeface="Arial"/>
                          <a:cs typeface="Arial"/>
                        </a:rPr>
                        <a:t> </a:t>
                      </a:r>
                      <a:r>
                        <a:rPr sz="1200" spc="20" dirty="0">
                          <a:latin typeface="Arial"/>
                          <a:cs typeface="Arial"/>
                        </a:rPr>
                        <a:t>place</a:t>
                      </a:r>
                      <a:r>
                        <a:rPr sz="1200" spc="5" dirty="0">
                          <a:latin typeface="Arial"/>
                          <a:cs typeface="Arial"/>
                        </a:rPr>
                        <a:t> </a:t>
                      </a:r>
                      <a:r>
                        <a:rPr sz="1200" spc="-5" dirty="0">
                          <a:latin typeface="Arial"/>
                          <a:cs typeface="Arial"/>
                        </a:rPr>
                        <a:t>to</a:t>
                      </a:r>
                      <a:r>
                        <a:rPr sz="1200" spc="10" dirty="0">
                          <a:latin typeface="Arial"/>
                          <a:cs typeface="Arial"/>
                        </a:rPr>
                        <a:t> </a:t>
                      </a:r>
                      <a:r>
                        <a:rPr sz="1200" spc="20" dirty="0">
                          <a:latin typeface="Arial"/>
                          <a:cs typeface="Arial"/>
                        </a:rPr>
                        <a:t>store  </a:t>
                      </a:r>
                      <a:r>
                        <a:rPr sz="1200" spc="35" dirty="0">
                          <a:latin typeface="Arial"/>
                          <a:cs typeface="Arial"/>
                        </a:rPr>
                        <a:t>equipment</a:t>
                      </a:r>
                      <a:r>
                        <a:rPr sz="1200" spc="-45" dirty="0">
                          <a:latin typeface="Arial"/>
                          <a:cs typeface="Arial"/>
                        </a:rPr>
                        <a:t> </a:t>
                      </a:r>
                      <a:r>
                        <a:rPr sz="1200" spc="15" dirty="0">
                          <a:latin typeface="Arial"/>
                          <a:cs typeface="Arial"/>
                        </a:rPr>
                        <a:t>that</a:t>
                      </a:r>
                      <a:r>
                        <a:rPr sz="1200" spc="-40" dirty="0">
                          <a:latin typeface="Arial"/>
                          <a:cs typeface="Arial"/>
                        </a:rPr>
                        <a:t> </a:t>
                      </a:r>
                      <a:r>
                        <a:rPr sz="1200" spc="15" dirty="0">
                          <a:latin typeface="Arial"/>
                          <a:cs typeface="Arial"/>
                        </a:rPr>
                        <a:t>can</a:t>
                      </a:r>
                      <a:r>
                        <a:rPr sz="1200" spc="10" dirty="0">
                          <a:latin typeface="Arial"/>
                          <a:cs typeface="Arial"/>
                        </a:rPr>
                        <a:t> </a:t>
                      </a:r>
                      <a:r>
                        <a:rPr sz="1200" spc="20" dirty="0">
                          <a:latin typeface="Arial"/>
                          <a:cs typeface="Arial"/>
                        </a:rPr>
                        <a:t>be</a:t>
                      </a:r>
                      <a:r>
                        <a:rPr sz="1200" spc="5" dirty="0">
                          <a:latin typeface="Arial"/>
                          <a:cs typeface="Arial"/>
                        </a:rPr>
                        <a:t> </a:t>
                      </a:r>
                      <a:r>
                        <a:rPr sz="1200" spc="35" dirty="0">
                          <a:latin typeface="Arial"/>
                          <a:cs typeface="Arial"/>
                        </a:rPr>
                        <a:t>damaged</a:t>
                      </a:r>
                      <a:r>
                        <a:rPr sz="1200" spc="5" dirty="0">
                          <a:latin typeface="Arial"/>
                          <a:cs typeface="Arial"/>
                        </a:rPr>
                        <a:t> </a:t>
                      </a:r>
                      <a:r>
                        <a:rPr sz="1200" spc="10" dirty="0">
                          <a:latin typeface="Arial"/>
                          <a:cs typeface="Arial"/>
                        </a:rPr>
                        <a:t>(e.g.</a:t>
                      </a:r>
                      <a:r>
                        <a:rPr sz="1200" spc="-40" dirty="0">
                          <a:latin typeface="Arial"/>
                          <a:cs typeface="Arial"/>
                        </a:rPr>
                        <a:t> </a:t>
                      </a:r>
                      <a:r>
                        <a:rPr sz="1200" spc="20" dirty="0">
                          <a:latin typeface="Arial"/>
                          <a:cs typeface="Arial"/>
                        </a:rPr>
                        <a:t>projectors,</a:t>
                      </a:r>
                      <a:r>
                        <a:rPr sz="1200" spc="-40" dirty="0">
                          <a:latin typeface="Arial"/>
                          <a:cs typeface="Arial"/>
                        </a:rPr>
                        <a:t> </a:t>
                      </a:r>
                      <a:r>
                        <a:rPr sz="1200" spc="25" dirty="0">
                          <a:latin typeface="Arial"/>
                          <a:cs typeface="Arial"/>
                        </a:rPr>
                        <a:t>insulation</a:t>
                      </a:r>
                      <a:r>
                        <a:rPr sz="1200" spc="5" dirty="0">
                          <a:latin typeface="Arial"/>
                          <a:cs typeface="Arial"/>
                        </a:rPr>
                        <a:t> </a:t>
                      </a:r>
                      <a:r>
                        <a:rPr sz="1200" spc="30" dirty="0">
                          <a:latin typeface="Arial"/>
                          <a:cs typeface="Arial"/>
                        </a:rPr>
                        <a:t>materials,</a:t>
                      </a:r>
                      <a:r>
                        <a:rPr sz="1200" spc="-40" dirty="0">
                          <a:latin typeface="Arial"/>
                          <a:cs typeface="Arial"/>
                        </a:rPr>
                        <a:t> </a:t>
                      </a:r>
                      <a:r>
                        <a:rPr sz="1200" spc="5" dirty="0">
                          <a:latin typeface="Arial"/>
                          <a:cs typeface="Arial"/>
                        </a:rPr>
                        <a:t>etc.).</a:t>
                      </a:r>
                      <a:endParaRPr sz="1200">
                        <a:latin typeface="Arial"/>
                        <a:cs typeface="Arial"/>
                      </a:endParaRPr>
                    </a:p>
                    <a:p>
                      <a:pPr marL="26034" marR="264795">
                        <a:lnSpc>
                          <a:spcPts val="1100"/>
                        </a:lnSpc>
                        <a:buAutoNum type="arabicParenR"/>
                        <a:tabLst>
                          <a:tab pos="148590" algn="l"/>
                        </a:tabLst>
                      </a:pPr>
                      <a:r>
                        <a:rPr sz="1200" spc="20" dirty="0">
                          <a:latin typeface="Arial"/>
                          <a:cs typeface="Arial"/>
                        </a:rPr>
                        <a:t>When</a:t>
                      </a:r>
                      <a:r>
                        <a:rPr sz="1200" spc="5" dirty="0">
                          <a:latin typeface="Arial"/>
                          <a:cs typeface="Arial"/>
                        </a:rPr>
                        <a:t> </a:t>
                      </a:r>
                      <a:r>
                        <a:rPr sz="1200" spc="20" dirty="0">
                          <a:latin typeface="Arial"/>
                          <a:cs typeface="Arial"/>
                        </a:rPr>
                        <a:t>forecast</a:t>
                      </a:r>
                      <a:r>
                        <a:rPr sz="1200" spc="-40" dirty="0">
                          <a:latin typeface="Arial"/>
                          <a:cs typeface="Arial"/>
                        </a:rPr>
                        <a:t> </a:t>
                      </a:r>
                      <a:r>
                        <a:rPr sz="1200" spc="20" dirty="0">
                          <a:latin typeface="Arial"/>
                          <a:cs typeface="Arial"/>
                        </a:rPr>
                        <a:t>indicates</a:t>
                      </a:r>
                      <a:r>
                        <a:rPr sz="1200" spc="55" dirty="0">
                          <a:latin typeface="Arial"/>
                          <a:cs typeface="Arial"/>
                        </a:rPr>
                        <a:t> </a:t>
                      </a:r>
                      <a:r>
                        <a:rPr sz="1200" spc="25" dirty="0">
                          <a:latin typeface="Arial"/>
                          <a:cs typeface="Arial"/>
                        </a:rPr>
                        <a:t>higher</a:t>
                      </a:r>
                      <a:r>
                        <a:rPr sz="1200" spc="-15" dirty="0">
                          <a:latin typeface="Arial"/>
                          <a:cs typeface="Arial"/>
                        </a:rPr>
                        <a:t> </a:t>
                      </a:r>
                      <a:r>
                        <a:rPr sz="1200" spc="30" dirty="0">
                          <a:latin typeface="Arial"/>
                          <a:cs typeface="Arial"/>
                        </a:rPr>
                        <a:t>risk</a:t>
                      </a:r>
                      <a:r>
                        <a:rPr sz="1200" spc="-15" dirty="0">
                          <a:latin typeface="Arial"/>
                          <a:cs typeface="Arial"/>
                        </a:rPr>
                        <a:t> </a:t>
                      </a:r>
                      <a:r>
                        <a:rPr sz="1200" spc="20" dirty="0">
                          <a:latin typeface="Arial"/>
                          <a:cs typeface="Arial"/>
                        </a:rPr>
                        <a:t>of</a:t>
                      </a:r>
                      <a:r>
                        <a:rPr sz="1200" spc="-40" dirty="0">
                          <a:latin typeface="Arial"/>
                          <a:cs typeface="Arial"/>
                        </a:rPr>
                        <a:t> </a:t>
                      </a:r>
                      <a:r>
                        <a:rPr sz="1200" spc="10" dirty="0">
                          <a:latin typeface="Arial"/>
                          <a:cs typeface="Arial"/>
                        </a:rPr>
                        <a:t>heavy</a:t>
                      </a:r>
                      <a:r>
                        <a:rPr sz="1200" spc="-85" dirty="0">
                          <a:latin typeface="Arial"/>
                          <a:cs typeface="Arial"/>
                        </a:rPr>
                        <a:t> </a:t>
                      </a:r>
                      <a:r>
                        <a:rPr sz="1200" spc="30" dirty="0">
                          <a:latin typeface="Arial"/>
                          <a:cs typeface="Arial"/>
                        </a:rPr>
                        <a:t>rains,</a:t>
                      </a:r>
                      <a:r>
                        <a:rPr sz="1200" spc="-40" dirty="0">
                          <a:latin typeface="Arial"/>
                          <a:cs typeface="Arial"/>
                        </a:rPr>
                        <a:t> </a:t>
                      </a:r>
                      <a:r>
                        <a:rPr sz="1200" spc="20" dirty="0">
                          <a:latin typeface="Arial"/>
                          <a:cs typeface="Arial"/>
                        </a:rPr>
                        <a:t>store</a:t>
                      </a:r>
                      <a:r>
                        <a:rPr sz="1200" spc="5" dirty="0">
                          <a:latin typeface="Arial"/>
                          <a:cs typeface="Arial"/>
                        </a:rPr>
                        <a:t> </a:t>
                      </a:r>
                      <a:r>
                        <a:rPr sz="1200" spc="15" dirty="0">
                          <a:latin typeface="Arial"/>
                          <a:cs typeface="Arial"/>
                        </a:rPr>
                        <a:t>fragile</a:t>
                      </a:r>
                      <a:r>
                        <a:rPr sz="1200" spc="5" dirty="0">
                          <a:latin typeface="Arial"/>
                          <a:cs typeface="Arial"/>
                        </a:rPr>
                        <a:t> </a:t>
                      </a:r>
                      <a:r>
                        <a:rPr sz="1200" spc="35" dirty="0">
                          <a:latin typeface="Arial"/>
                          <a:cs typeface="Arial"/>
                        </a:rPr>
                        <a:t>equipment</a:t>
                      </a:r>
                      <a:r>
                        <a:rPr sz="1200" spc="-40" dirty="0">
                          <a:latin typeface="Arial"/>
                          <a:cs typeface="Arial"/>
                        </a:rPr>
                        <a:t> </a:t>
                      </a:r>
                      <a:r>
                        <a:rPr sz="1200" spc="25" dirty="0">
                          <a:latin typeface="Arial"/>
                          <a:cs typeface="Arial"/>
                        </a:rPr>
                        <a:t>and  </a:t>
                      </a:r>
                      <a:r>
                        <a:rPr sz="1200" spc="15" dirty="0">
                          <a:latin typeface="Arial"/>
                          <a:cs typeface="Arial"/>
                        </a:rPr>
                        <a:t>perform </a:t>
                      </a:r>
                      <a:r>
                        <a:rPr sz="1200" spc="20" dirty="0">
                          <a:latin typeface="Arial"/>
                          <a:cs typeface="Arial"/>
                        </a:rPr>
                        <a:t>tasks </a:t>
                      </a:r>
                      <a:r>
                        <a:rPr sz="1200" spc="15" dirty="0">
                          <a:latin typeface="Arial"/>
                          <a:cs typeface="Arial"/>
                        </a:rPr>
                        <a:t>that </a:t>
                      </a:r>
                      <a:r>
                        <a:rPr sz="1200" spc="25" dirty="0">
                          <a:latin typeface="Arial"/>
                          <a:cs typeface="Arial"/>
                        </a:rPr>
                        <a:t>cannot </a:t>
                      </a:r>
                      <a:r>
                        <a:rPr sz="1200" spc="20" dirty="0">
                          <a:latin typeface="Arial"/>
                          <a:cs typeface="Arial"/>
                        </a:rPr>
                        <a:t>be </a:t>
                      </a:r>
                      <a:r>
                        <a:rPr sz="1200" spc="25" dirty="0">
                          <a:latin typeface="Arial"/>
                          <a:cs typeface="Arial"/>
                        </a:rPr>
                        <a:t>impacted </a:t>
                      </a:r>
                      <a:r>
                        <a:rPr sz="1200" spc="20" dirty="0">
                          <a:latin typeface="Arial"/>
                          <a:cs typeface="Arial"/>
                        </a:rPr>
                        <a:t>by weather </a:t>
                      </a:r>
                      <a:r>
                        <a:rPr sz="1200" spc="10" dirty="0">
                          <a:latin typeface="Arial"/>
                          <a:cs typeface="Arial"/>
                        </a:rPr>
                        <a:t>(e.g. </a:t>
                      </a:r>
                      <a:r>
                        <a:rPr sz="1200" spc="20" dirty="0">
                          <a:latin typeface="Arial"/>
                          <a:cs typeface="Arial"/>
                        </a:rPr>
                        <a:t>preparation </a:t>
                      </a:r>
                      <a:r>
                        <a:rPr sz="1200" spc="5" dirty="0">
                          <a:latin typeface="Arial"/>
                          <a:cs typeface="Arial"/>
                        </a:rPr>
                        <a:t>for </a:t>
                      </a:r>
                      <a:r>
                        <a:rPr sz="1200" spc="20" dirty="0">
                          <a:latin typeface="Arial"/>
                          <a:cs typeface="Arial"/>
                        </a:rPr>
                        <a:t>follwoing  </a:t>
                      </a:r>
                      <a:r>
                        <a:rPr sz="1200" spc="10" dirty="0">
                          <a:latin typeface="Arial"/>
                          <a:cs typeface="Arial"/>
                        </a:rPr>
                        <a:t>activities).</a:t>
                      </a:r>
                      <a:endParaRPr sz="1200">
                        <a:latin typeface="Arial"/>
                        <a:cs typeface="Arial"/>
                      </a:endParaRPr>
                    </a:p>
                    <a:p>
                      <a:pPr marL="147955" indent="-122555">
                        <a:lnSpc>
                          <a:spcPct val="100000"/>
                        </a:lnSpc>
                        <a:spcBef>
                          <a:spcPts val="80"/>
                        </a:spcBef>
                        <a:buAutoNum type="arabicParenR"/>
                        <a:tabLst>
                          <a:tab pos="148590" algn="l"/>
                        </a:tabLst>
                      </a:pPr>
                      <a:r>
                        <a:rPr sz="1200" spc="15" dirty="0">
                          <a:latin typeface="Arial"/>
                          <a:cs typeface="Arial"/>
                        </a:rPr>
                        <a:t>Instruct</a:t>
                      </a:r>
                      <a:r>
                        <a:rPr sz="1200" spc="-45" dirty="0">
                          <a:latin typeface="Arial"/>
                          <a:cs typeface="Arial"/>
                        </a:rPr>
                        <a:t> </a:t>
                      </a:r>
                      <a:r>
                        <a:rPr sz="1200" spc="20" dirty="0">
                          <a:latin typeface="Arial"/>
                          <a:cs typeface="Arial"/>
                        </a:rPr>
                        <a:t>all</a:t>
                      </a:r>
                      <a:r>
                        <a:rPr sz="1200" spc="5" dirty="0">
                          <a:latin typeface="Arial"/>
                          <a:cs typeface="Arial"/>
                        </a:rPr>
                        <a:t> </a:t>
                      </a:r>
                      <a:r>
                        <a:rPr sz="1200" spc="20" dirty="0">
                          <a:latin typeface="Arial"/>
                          <a:cs typeface="Arial"/>
                        </a:rPr>
                        <a:t>workers</a:t>
                      </a:r>
                      <a:r>
                        <a:rPr sz="1200" spc="45" dirty="0">
                          <a:latin typeface="Arial"/>
                          <a:cs typeface="Arial"/>
                        </a:rPr>
                        <a:t> </a:t>
                      </a:r>
                      <a:r>
                        <a:rPr sz="1200" spc="25" dirty="0">
                          <a:latin typeface="Arial"/>
                          <a:cs typeface="Arial"/>
                        </a:rPr>
                        <a:t>and</a:t>
                      </a:r>
                      <a:r>
                        <a:rPr sz="1200" dirty="0">
                          <a:latin typeface="Arial"/>
                          <a:cs typeface="Arial"/>
                        </a:rPr>
                        <a:t> </a:t>
                      </a:r>
                      <a:r>
                        <a:rPr sz="1200" spc="25" dirty="0">
                          <a:latin typeface="Arial"/>
                          <a:cs typeface="Arial"/>
                        </a:rPr>
                        <a:t>shift</a:t>
                      </a:r>
                      <a:r>
                        <a:rPr sz="1200" spc="-45" dirty="0">
                          <a:latin typeface="Arial"/>
                          <a:cs typeface="Arial"/>
                        </a:rPr>
                        <a:t> </a:t>
                      </a:r>
                      <a:r>
                        <a:rPr sz="1200" spc="25" dirty="0">
                          <a:latin typeface="Arial"/>
                          <a:cs typeface="Arial"/>
                        </a:rPr>
                        <a:t>leads</a:t>
                      </a:r>
                      <a:r>
                        <a:rPr sz="1200" spc="55" dirty="0">
                          <a:latin typeface="Arial"/>
                          <a:cs typeface="Arial"/>
                        </a:rPr>
                        <a:t> </a:t>
                      </a:r>
                      <a:r>
                        <a:rPr sz="1200" spc="20" dirty="0">
                          <a:latin typeface="Arial"/>
                          <a:cs typeface="Arial"/>
                        </a:rPr>
                        <a:t>on</a:t>
                      </a:r>
                      <a:r>
                        <a:rPr sz="1200" dirty="0">
                          <a:latin typeface="Arial"/>
                          <a:cs typeface="Arial"/>
                        </a:rPr>
                        <a:t> </a:t>
                      </a:r>
                      <a:r>
                        <a:rPr sz="1200" spc="25" dirty="0">
                          <a:latin typeface="Arial"/>
                          <a:cs typeface="Arial"/>
                        </a:rPr>
                        <a:t>what</a:t>
                      </a:r>
                      <a:r>
                        <a:rPr sz="1200" spc="-45" dirty="0">
                          <a:latin typeface="Arial"/>
                          <a:cs typeface="Arial"/>
                        </a:rPr>
                        <a:t> </a:t>
                      </a:r>
                      <a:r>
                        <a:rPr sz="1200" spc="-5" dirty="0">
                          <a:latin typeface="Arial"/>
                          <a:cs typeface="Arial"/>
                        </a:rPr>
                        <a:t>to</a:t>
                      </a:r>
                      <a:r>
                        <a:rPr sz="1200" dirty="0">
                          <a:latin typeface="Arial"/>
                          <a:cs typeface="Arial"/>
                        </a:rPr>
                        <a:t> </a:t>
                      </a:r>
                      <a:r>
                        <a:rPr sz="1200" spc="20" dirty="0">
                          <a:latin typeface="Arial"/>
                          <a:cs typeface="Arial"/>
                        </a:rPr>
                        <a:t>do</a:t>
                      </a:r>
                      <a:r>
                        <a:rPr sz="1200" dirty="0">
                          <a:latin typeface="Arial"/>
                          <a:cs typeface="Arial"/>
                        </a:rPr>
                        <a:t> </a:t>
                      </a:r>
                      <a:r>
                        <a:rPr sz="1200" spc="25" dirty="0">
                          <a:latin typeface="Arial"/>
                          <a:cs typeface="Arial"/>
                        </a:rPr>
                        <a:t>during</a:t>
                      </a:r>
                      <a:r>
                        <a:rPr sz="1200" spc="5" dirty="0">
                          <a:latin typeface="Arial"/>
                          <a:cs typeface="Arial"/>
                        </a:rPr>
                        <a:t> </a:t>
                      </a:r>
                      <a:r>
                        <a:rPr sz="1200" spc="35" dirty="0">
                          <a:latin typeface="Arial"/>
                          <a:cs typeface="Arial"/>
                        </a:rPr>
                        <a:t>such</a:t>
                      </a:r>
                      <a:r>
                        <a:rPr sz="1200" dirty="0">
                          <a:latin typeface="Arial"/>
                          <a:cs typeface="Arial"/>
                        </a:rPr>
                        <a:t> </a:t>
                      </a:r>
                      <a:r>
                        <a:rPr sz="1200" spc="20" dirty="0">
                          <a:latin typeface="Arial"/>
                          <a:cs typeface="Arial"/>
                        </a:rPr>
                        <a:t>weather;</a:t>
                      </a:r>
                      <a:endParaRPr sz="1200">
                        <a:latin typeface="Arial"/>
                        <a:cs typeface="Arial"/>
                      </a:endParaRPr>
                    </a:p>
                  </a:txBody>
                  <a:tcPr marL="0" marR="0" marT="119063" marB="0">
                    <a:lnL w="19050">
                      <a:solidFill>
                        <a:srgbClr val="FFFFFF"/>
                      </a:solidFill>
                      <a:prstDash val="solid"/>
                    </a:lnL>
                    <a:lnR w="19050">
                      <a:solidFill>
                        <a:srgbClr val="FFFFFF"/>
                      </a:solidFill>
                      <a:prstDash val="solid"/>
                    </a:lnR>
                    <a:lnT w="28575">
                      <a:solidFill>
                        <a:srgbClr val="FFFFFF"/>
                      </a:solidFill>
                      <a:prstDash val="solid"/>
                    </a:lnT>
                    <a:lnB w="28575">
                      <a:solidFill>
                        <a:srgbClr val="FFFFFF"/>
                      </a:solidFill>
                      <a:prstDash val="solid"/>
                    </a:lnB>
                    <a:solidFill>
                      <a:srgbClr val="ECECEC"/>
                    </a:solidFill>
                  </a:tcPr>
                </a:tc>
                <a:extLst>
                  <a:ext uri="{0D108BD9-81ED-4DB2-BD59-A6C34878D82A}">
                    <a16:rowId xmlns:a16="http://schemas.microsoft.com/office/drawing/2014/main" val="10002"/>
                  </a:ext>
                </a:extLst>
              </a:tr>
              <a:tr h="1198985">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10"/>
                        </a:spcBef>
                      </a:pPr>
                      <a:endParaRPr sz="1100">
                        <a:latin typeface="Times New Roman"/>
                        <a:cs typeface="Times New Roman"/>
                      </a:endParaRPr>
                    </a:p>
                    <a:p>
                      <a:pPr marL="5080" algn="ctr">
                        <a:lnSpc>
                          <a:spcPct val="100000"/>
                        </a:lnSpc>
                      </a:pPr>
                      <a:r>
                        <a:rPr sz="1100" dirty="0">
                          <a:latin typeface="Arial"/>
                          <a:cs typeface="Arial"/>
                        </a:rPr>
                        <a:t>3</a:t>
                      </a:r>
                      <a:endParaRPr sz="1100">
                        <a:latin typeface="Arial"/>
                        <a:cs typeface="Arial"/>
                      </a:endParaRPr>
                    </a:p>
                  </a:txBody>
                  <a:tcPr marL="0" marR="0" marT="0" marB="0">
                    <a:lnR w="19050">
                      <a:solidFill>
                        <a:srgbClr val="FFFFFF"/>
                      </a:solidFill>
                      <a:prstDash val="solid"/>
                    </a:lnR>
                    <a:lnT w="28575">
                      <a:solidFill>
                        <a:srgbClr val="FFFFFF"/>
                      </a:solidFill>
                      <a:prstDash val="solid"/>
                    </a:lnT>
                    <a:lnB w="19050">
                      <a:solidFill>
                        <a:srgbClr val="FFFFFF"/>
                      </a:solidFill>
                      <a:prstDash val="solid"/>
                    </a:lnB>
                    <a:solidFill>
                      <a:srgbClr val="ECECEC"/>
                    </a:solidFill>
                  </a:tcPr>
                </a:tc>
                <a:tc>
                  <a:txBody>
                    <a:bodyPr/>
                    <a:lstStyle/>
                    <a:p>
                      <a:pPr>
                        <a:lnSpc>
                          <a:spcPct val="100000"/>
                        </a:lnSpc>
                        <a:spcBef>
                          <a:spcPts val="35"/>
                        </a:spcBef>
                      </a:pPr>
                      <a:endParaRPr sz="2300">
                        <a:latin typeface="Times New Roman"/>
                        <a:cs typeface="Times New Roman"/>
                      </a:endParaRPr>
                    </a:p>
                    <a:p>
                      <a:pPr marL="78105" marR="67945" indent="43180">
                        <a:lnSpc>
                          <a:spcPct val="108900"/>
                        </a:lnSpc>
                      </a:pPr>
                      <a:r>
                        <a:rPr sz="1500" spc="-5" dirty="0">
                          <a:latin typeface="Arial"/>
                          <a:cs typeface="Arial"/>
                        </a:rPr>
                        <a:t>Connectivity failures </a:t>
                      </a:r>
                      <a:r>
                        <a:rPr sz="1500" dirty="0">
                          <a:latin typeface="Arial"/>
                          <a:cs typeface="Arial"/>
                        </a:rPr>
                        <a:t>of the  </a:t>
                      </a:r>
                      <a:r>
                        <a:rPr sz="1500" spc="10" dirty="0">
                          <a:latin typeface="Arial"/>
                          <a:cs typeface="Arial"/>
                        </a:rPr>
                        <a:t>Car </a:t>
                      </a:r>
                      <a:r>
                        <a:rPr sz="1500" spc="5" dirty="0">
                          <a:latin typeface="Arial"/>
                          <a:cs typeface="Arial"/>
                        </a:rPr>
                        <a:t>3D </a:t>
                      </a:r>
                      <a:r>
                        <a:rPr sz="1500" spc="-5" dirty="0">
                          <a:latin typeface="Arial"/>
                          <a:cs typeface="Arial"/>
                        </a:rPr>
                        <a:t>Visualization</a:t>
                      </a:r>
                      <a:r>
                        <a:rPr sz="1500" spc="-80" dirty="0">
                          <a:latin typeface="Arial"/>
                          <a:cs typeface="Arial"/>
                        </a:rPr>
                        <a:t> </a:t>
                      </a:r>
                      <a:r>
                        <a:rPr sz="1500" dirty="0">
                          <a:latin typeface="Arial"/>
                          <a:cs typeface="Arial"/>
                        </a:rPr>
                        <a:t>effects</a:t>
                      </a:r>
                      <a:endParaRPr sz="1500">
                        <a:latin typeface="Arial"/>
                        <a:cs typeface="Arial"/>
                      </a:endParaRPr>
                    </a:p>
                  </a:txBody>
                  <a:tcPr marL="0" marR="0" marT="6668" marB="0">
                    <a:lnL w="19050">
                      <a:solidFill>
                        <a:srgbClr val="FFFFFF"/>
                      </a:solidFill>
                      <a:prstDash val="solid"/>
                    </a:lnL>
                    <a:lnR w="19050">
                      <a:solidFill>
                        <a:srgbClr val="FFFFFF"/>
                      </a:solidFill>
                      <a:prstDash val="solid"/>
                    </a:lnR>
                    <a:lnT w="28575">
                      <a:solidFill>
                        <a:srgbClr val="FFFFFF"/>
                      </a:solidFill>
                      <a:prstDash val="solid"/>
                    </a:lnT>
                    <a:lnB w="19050">
                      <a:solidFill>
                        <a:srgbClr val="FFFFFF"/>
                      </a:solidFill>
                      <a:prstDash val="solid"/>
                    </a:lnB>
                    <a:solidFill>
                      <a:srgbClr val="ECECEC"/>
                    </a:solidFill>
                  </a:tcPr>
                </a:tc>
                <a:tc>
                  <a:txBody>
                    <a:bodyPr/>
                    <a:lstStyle/>
                    <a:p>
                      <a:pPr marL="26034" marR="167640">
                        <a:lnSpc>
                          <a:spcPct val="108400"/>
                        </a:lnSpc>
                        <a:spcBef>
                          <a:spcPts val="760"/>
                        </a:spcBef>
                      </a:pPr>
                      <a:r>
                        <a:rPr sz="1400" spc="-5" dirty="0">
                          <a:latin typeface="Arial"/>
                          <a:cs typeface="Arial"/>
                        </a:rPr>
                        <a:t>Risk </a:t>
                      </a:r>
                      <a:r>
                        <a:rPr sz="1400" spc="-15" dirty="0">
                          <a:latin typeface="Arial"/>
                          <a:cs typeface="Arial"/>
                        </a:rPr>
                        <a:t>of </a:t>
                      </a:r>
                      <a:r>
                        <a:rPr sz="1400" spc="-10" dirty="0">
                          <a:latin typeface="Arial"/>
                          <a:cs typeface="Arial"/>
                        </a:rPr>
                        <a:t>connectivity </a:t>
                      </a:r>
                      <a:r>
                        <a:rPr sz="1400" dirty="0">
                          <a:latin typeface="Arial"/>
                          <a:cs typeface="Arial"/>
                        </a:rPr>
                        <a:t>issues </a:t>
                      </a:r>
                      <a:r>
                        <a:rPr sz="1400" spc="-20" dirty="0">
                          <a:latin typeface="Arial"/>
                          <a:cs typeface="Arial"/>
                        </a:rPr>
                        <a:t>software-hardware not </a:t>
                      </a:r>
                      <a:r>
                        <a:rPr sz="1400" spc="-15" dirty="0">
                          <a:latin typeface="Arial"/>
                          <a:cs typeface="Arial"/>
                        </a:rPr>
                        <a:t>fully  </a:t>
                      </a:r>
                      <a:r>
                        <a:rPr sz="1400" spc="-25" dirty="0">
                          <a:latin typeface="Arial"/>
                          <a:cs typeface="Arial"/>
                        </a:rPr>
                        <a:t>resolved before </a:t>
                      </a:r>
                      <a:r>
                        <a:rPr sz="1400" spc="-5" dirty="0">
                          <a:latin typeface="Arial"/>
                          <a:cs typeface="Arial"/>
                        </a:rPr>
                        <a:t>the </a:t>
                      </a:r>
                      <a:r>
                        <a:rPr sz="1400" spc="-15" dirty="0">
                          <a:latin typeface="Arial"/>
                          <a:cs typeface="Arial"/>
                        </a:rPr>
                        <a:t>Opening</a:t>
                      </a:r>
                      <a:r>
                        <a:rPr sz="1400" spc="70" dirty="0">
                          <a:latin typeface="Arial"/>
                          <a:cs typeface="Arial"/>
                        </a:rPr>
                        <a:t> </a:t>
                      </a:r>
                      <a:r>
                        <a:rPr sz="1400" spc="-30" dirty="0">
                          <a:latin typeface="Arial"/>
                          <a:cs typeface="Arial"/>
                        </a:rPr>
                        <a:t>event.</a:t>
                      </a:r>
                      <a:endParaRPr sz="1400">
                        <a:latin typeface="Arial"/>
                        <a:cs typeface="Arial"/>
                      </a:endParaRPr>
                    </a:p>
                    <a:p>
                      <a:pPr marL="26034" marR="127000">
                        <a:lnSpc>
                          <a:spcPct val="108200"/>
                        </a:lnSpc>
                      </a:pPr>
                      <a:r>
                        <a:rPr sz="1400" spc="-10" dirty="0">
                          <a:latin typeface="Arial"/>
                          <a:cs typeface="Arial"/>
                        </a:rPr>
                        <a:t>Impact: Customers will </a:t>
                      </a:r>
                      <a:r>
                        <a:rPr sz="1400" spc="-20" dirty="0">
                          <a:latin typeface="Arial"/>
                          <a:cs typeface="Arial"/>
                        </a:rPr>
                        <a:t>not </a:t>
                      </a:r>
                      <a:r>
                        <a:rPr sz="1400" dirty="0">
                          <a:latin typeface="Arial"/>
                          <a:cs typeface="Arial"/>
                        </a:rPr>
                        <a:t>see </a:t>
                      </a:r>
                      <a:r>
                        <a:rPr sz="1400" spc="-5" dirty="0">
                          <a:latin typeface="Arial"/>
                          <a:cs typeface="Arial"/>
                        </a:rPr>
                        <a:t>the </a:t>
                      </a:r>
                      <a:r>
                        <a:rPr sz="1400" spc="-25" dirty="0">
                          <a:latin typeface="Arial"/>
                          <a:cs typeface="Arial"/>
                        </a:rPr>
                        <a:t>visual </a:t>
                      </a:r>
                      <a:r>
                        <a:rPr sz="1400" spc="-15" dirty="0">
                          <a:latin typeface="Arial"/>
                          <a:cs typeface="Arial"/>
                        </a:rPr>
                        <a:t>effects </a:t>
                      </a:r>
                      <a:r>
                        <a:rPr sz="1400" dirty="0">
                          <a:latin typeface="Arial"/>
                          <a:cs typeface="Arial"/>
                        </a:rPr>
                        <a:t>in </a:t>
                      </a:r>
                      <a:r>
                        <a:rPr sz="1400" spc="-5" dirty="0">
                          <a:latin typeface="Arial"/>
                          <a:cs typeface="Arial"/>
                        </a:rPr>
                        <a:t>the  </a:t>
                      </a:r>
                      <a:r>
                        <a:rPr sz="1400" spc="-10" dirty="0">
                          <a:latin typeface="Arial"/>
                          <a:cs typeface="Arial"/>
                        </a:rPr>
                        <a:t>first</a:t>
                      </a:r>
                      <a:r>
                        <a:rPr sz="1400" spc="40" dirty="0">
                          <a:latin typeface="Arial"/>
                          <a:cs typeface="Arial"/>
                        </a:rPr>
                        <a:t> </a:t>
                      </a:r>
                      <a:r>
                        <a:rPr sz="1400" dirty="0">
                          <a:latin typeface="Arial"/>
                          <a:cs typeface="Arial"/>
                        </a:rPr>
                        <a:t>days.</a:t>
                      </a:r>
                      <a:endParaRPr sz="1400">
                        <a:latin typeface="Arial"/>
                        <a:cs typeface="Arial"/>
                      </a:endParaRPr>
                    </a:p>
                  </a:txBody>
                  <a:tcPr marL="0" marR="0" marT="144780" marB="0">
                    <a:lnL w="19050">
                      <a:solidFill>
                        <a:srgbClr val="FFFFFF"/>
                      </a:solidFill>
                      <a:prstDash val="solid"/>
                    </a:lnL>
                    <a:lnR w="19050">
                      <a:solidFill>
                        <a:srgbClr val="FFFFFF"/>
                      </a:solidFill>
                      <a:prstDash val="solid"/>
                    </a:lnR>
                    <a:lnT w="28575">
                      <a:solidFill>
                        <a:srgbClr val="FFFFFF"/>
                      </a:solidFill>
                      <a:prstDash val="solid"/>
                    </a:lnT>
                    <a:lnB w="19050">
                      <a:solidFill>
                        <a:srgbClr val="FFFFFF"/>
                      </a:solidFill>
                      <a:prstDash val="solid"/>
                    </a:lnB>
                    <a:solidFill>
                      <a:srgbClr val="ECECEC"/>
                    </a:solidFill>
                  </a:tcPr>
                </a:tc>
                <a:tc>
                  <a:txBody>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gn="ctr">
                        <a:lnSpc>
                          <a:spcPct val="100000"/>
                        </a:lnSpc>
                        <a:spcBef>
                          <a:spcPts val="600"/>
                        </a:spcBef>
                      </a:pPr>
                      <a:r>
                        <a:rPr sz="1200" spc="35" dirty="0">
                          <a:latin typeface="Arial"/>
                          <a:cs typeface="Arial"/>
                        </a:rPr>
                        <a:t>Low</a:t>
                      </a:r>
                      <a:endParaRPr sz="1200">
                        <a:latin typeface="Arial"/>
                        <a:cs typeface="Arial"/>
                      </a:endParaRPr>
                    </a:p>
                  </a:txBody>
                  <a:tcPr marL="0" marR="0" marT="0" marB="0">
                    <a:lnL w="19050">
                      <a:solidFill>
                        <a:srgbClr val="FFFFFF"/>
                      </a:solidFill>
                      <a:prstDash val="solid"/>
                    </a:lnL>
                    <a:lnR w="19050">
                      <a:solidFill>
                        <a:srgbClr val="FFFFFF"/>
                      </a:solidFill>
                      <a:prstDash val="solid"/>
                    </a:lnR>
                    <a:lnT w="28575">
                      <a:solidFill>
                        <a:srgbClr val="FFFFFF"/>
                      </a:solidFill>
                      <a:prstDash val="solid"/>
                    </a:lnT>
                    <a:lnB w="19050">
                      <a:solidFill>
                        <a:srgbClr val="FFFFFF"/>
                      </a:solidFill>
                      <a:prstDash val="solid"/>
                    </a:lnB>
                    <a:solidFill>
                      <a:srgbClr val="A9D08E"/>
                    </a:solidFill>
                  </a:tcPr>
                </a:tc>
                <a:tc>
                  <a:txBody>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marR="1270" algn="ctr">
                        <a:lnSpc>
                          <a:spcPct val="100000"/>
                        </a:lnSpc>
                        <a:spcBef>
                          <a:spcPts val="600"/>
                        </a:spcBef>
                      </a:pPr>
                      <a:r>
                        <a:rPr sz="1200" spc="15" dirty="0">
                          <a:latin typeface="Arial"/>
                          <a:cs typeface="Arial"/>
                        </a:rPr>
                        <a:t>Medium</a:t>
                      </a:r>
                      <a:endParaRPr sz="1200">
                        <a:latin typeface="Arial"/>
                        <a:cs typeface="Arial"/>
                      </a:endParaRPr>
                    </a:p>
                  </a:txBody>
                  <a:tcPr marL="0" marR="0" marT="0" marB="0">
                    <a:lnL w="19050">
                      <a:solidFill>
                        <a:srgbClr val="FFFFFF"/>
                      </a:solidFill>
                      <a:prstDash val="solid"/>
                    </a:lnL>
                    <a:lnR w="19050">
                      <a:solidFill>
                        <a:srgbClr val="FFFFFF"/>
                      </a:solidFill>
                      <a:prstDash val="solid"/>
                    </a:lnR>
                    <a:lnT w="28575">
                      <a:solidFill>
                        <a:srgbClr val="FFFFFF"/>
                      </a:solidFill>
                      <a:prstDash val="solid"/>
                    </a:lnT>
                    <a:lnB w="19050">
                      <a:solidFill>
                        <a:srgbClr val="FFFFFF"/>
                      </a:solidFill>
                      <a:prstDash val="solid"/>
                    </a:lnB>
                    <a:solidFill>
                      <a:srgbClr val="FFD966"/>
                    </a:solidFill>
                  </a:tcPr>
                </a:tc>
                <a:tc>
                  <a:txBody>
                    <a:bodyPr/>
                    <a:lstStyle/>
                    <a:p>
                      <a:pPr marL="156845" indent="-131445">
                        <a:lnSpc>
                          <a:spcPct val="100000"/>
                        </a:lnSpc>
                        <a:spcBef>
                          <a:spcPts val="850"/>
                        </a:spcBef>
                        <a:buAutoNum type="arabicParenR"/>
                        <a:tabLst>
                          <a:tab pos="157480" algn="l"/>
                        </a:tabLst>
                      </a:pPr>
                      <a:r>
                        <a:rPr sz="1400" spc="-10" dirty="0">
                          <a:latin typeface="Arial"/>
                          <a:cs typeface="Arial"/>
                        </a:rPr>
                        <a:t>Testing </a:t>
                      </a:r>
                      <a:r>
                        <a:rPr sz="1400" spc="10" dirty="0">
                          <a:latin typeface="Arial"/>
                          <a:cs typeface="Arial"/>
                        </a:rPr>
                        <a:t>systems </a:t>
                      </a:r>
                      <a:r>
                        <a:rPr sz="1400" spc="-15" dirty="0">
                          <a:latin typeface="Arial"/>
                          <a:cs typeface="Arial"/>
                        </a:rPr>
                        <a:t>as early as</a:t>
                      </a:r>
                      <a:r>
                        <a:rPr sz="1400" spc="15" dirty="0">
                          <a:latin typeface="Arial"/>
                          <a:cs typeface="Arial"/>
                        </a:rPr>
                        <a:t> </a:t>
                      </a:r>
                      <a:r>
                        <a:rPr sz="1400" spc="-5" dirty="0">
                          <a:latin typeface="Arial"/>
                          <a:cs typeface="Arial"/>
                        </a:rPr>
                        <a:t>possible;</a:t>
                      </a:r>
                      <a:endParaRPr sz="1400">
                        <a:latin typeface="Arial"/>
                        <a:cs typeface="Arial"/>
                      </a:endParaRPr>
                    </a:p>
                    <a:p>
                      <a:pPr marL="156845" indent="-131445">
                        <a:lnSpc>
                          <a:spcPct val="100000"/>
                        </a:lnSpc>
                        <a:spcBef>
                          <a:spcPts val="95"/>
                        </a:spcBef>
                        <a:buAutoNum type="arabicParenR"/>
                        <a:tabLst>
                          <a:tab pos="157480" algn="l"/>
                        </a:tabLst>
                      </a:pPr>
                      <a:r>
                        <a:rPr sz="1400" spc="-10" dirty="0">
                          <a:latin typeface="Arial"/>
                          <a:cs typeface="Arial"/>
                        </a:rPr>
                        <a:t>Contract </a:t>
                      </a:r>
                      <a:r>
                        <a:rPr sz="1400" spc="-15" dirty="0">
                          <a:latin typeface="Arial"/>
                          <a:cs typeface="Arial"/>
                        </a:rPr>
                        <a:t>incentives </a:t>
                      </a:r>
                      <a:r>
                        <a:rPr sz="1400" spc="-20" dirty="0">
                          <a:latin typeface="Arial"/>
                          <a:cs typeface="Arial"/>
                        </a:rPr>
                        <a:t>and </a:t>
                      </a:r>
                      <a:r>
                        <a:rPr sz="1400" spc="-5" dirty="0">
                          <a:latin typeface="Arial"/>
                          <a:cs typeface="Arial"/>
                        </a:rPr>
                        <a:t>clauses </a:t>
                      </a:r>
                      <a:r>
                        <a:rPr sz="1400" spc="-15" dirty="0">
                          <a:latin typeface="Arial"/>
                          <a:cs typeface="Arial"/>
                        </a:rPr>
                        <a:t>(phased </a:t>
                      </a:r>
                      <a:r>
                        <a:rPr sz="1400" spc="-5" dirty="0">
                          <a:latin typeface="Arial"/>
                          <a:cs typeface="Arial"/>
                        </a:rPr>
                        <a:t>payment) with</a:t>
                      </a:r>
                      <a:r>
                        <a:rPr sz="1400" spc="240" dirty="0">
                          <a:latin typeface="Arial"/>
                          <a:cs typeface="Arial"/>
                        </a:rPr>
                        <a:t> </a:t>
                      </a:r>
                      <a:r>
                        <a:rPr sz="1400" spc="-35" dirty="0">
                          <a:latin typeface="Arial"/>
                          <a:cs typeface="Arial"/>
                        </a:rPr>
                        <a:t>vendor;</a:t>
                      </a:r>
                      <a:endParaRPr sz="1400">
                        <a:latin typeface="Arial"/>
                        <a:cs typeface="Arial"/>
                      </a:endParaRPr>
                    </a:p>
                    <a:p>
                      <a:pPr marL="26034" marR="172085">
                        <a:lnSpc>
                          <a:spcPct val="108200"/>
                        </a:lnSpc>
                        <a:buAutoNum type="arabicParenR"/>
                        <a:tabLst>
                          <a:tab pos="157480" algn="l"/>
                        </a:tabLst>
                      </a:pPr>
                      <a:r>
                        <a:rPr sz="1400" spc="-5" dirty="0">
                          <a:latin typeface="Arial"/>
                          <a:cs typeface="Arial"/>
                        </a:rPr>
                        <a:t>Plan </a:t>
                      </a:r>
                      <a:r>
                        <a:rPr sz="1400" spc="5" dirty="0">
                          <a:latin typeface="Arial"/>
                          <a:cs typeface="Arial"/>
                        </a:rPr>
                        <a:t>B: </a:t>
                      </a:r>
                      <a:r>
                        <a:rPr sz="1400" spc="-25" dirty="0">
                          <a:latin typeface="Arial"/>
                          <a:cs typeface="Arial"/>
                        </a:rPr>
                        <a:t>In </a:t>
                      </a:r>
                      <a:r>
                        <a:rPr sz="1400" spc="5" dirty="0">
                          <a:latin typeface="Arial"/>
                          <a:cs typeface="Arial"/>
                        </a:rPr>
                        <a:t>case </a:t>
                      </a:r>
                      <a:r>
                        <a:rPr sz="1400" spc="-10" dirty="0">
                          <a:latin typeface="Arial"/>
                          <a:cs typeface="Arial"/>
                        </a:rPr>
                        <a:t>functionality </a:t>
                      </a:r>
                      <a:r>
                        <a:rPr sz="1400" dirty="0">
                          <a:latin typeface="Arial"/>
                          <a:cs typeface="Arial"/>
                        </a:rPr>
                        <a:t>is </a:t>
                      </a:r>
                      <a:r>
                        <a:rPr sz="1400" spc="-20" dirty="0">
                          <a:latin typeface="Arial"/>
                          <a:cs typeface="Arial"/>
                        </a:rPr>
                        <a:t>not </a:t>
                      </a:r>
                      <a:r>
                        <a:rPr sz="1400" spc="-15" dirty="0">
                          <a:latin typeface="Arial"/>
                          <a:cs typeface="Arial"/>
                        </a:rPr>
                        <a:t>fully </a:t>
                      </a:r>
                      <a:r>
                        <a:rPr sz="1400" spc="-20" dirty="0">
                          <a:latin typeface="Arial"/>
                          <a:cs typeface="Arial"/>
                        </a:rPr>
                        <a:t>ready </a:t>
                      </a:r>
                      <a:r>
                        <a:rPr sz="1400" spc="-5" dirty="0">
                          <a:latin typeface="Arial"/>
                          <a:cs typeface="Arial"/>
                        </a:rPr>
                        <a:t>2 </a:t>
                      </a:r>
                      <a:r>
                        <a:rPr sz="1400" spc="-15" dirty="0">
                          <a:latin typeface="Arial"/>
                          <a:cs typeface="Arial"/>
                        </a:rPr>
                        <a:t>weeks </a:t>
                      </a:r>
                      <a:r>
                        <a:rPr sz="1400" spc="-25" dirty="0">
                          <a:latin typeface="Arial"/>
                          <a:cs typeface="Arial"/>
                        </a:rPr>
                        <a:t>before </a:t>
                      </a:r>
                      <a:r>
                        <a:rPr sz="1400" spc="-15" dirty="0">
                          <a:latin typeface="Arial"/>
                          <a:cs typeface="Arial"/>
                        </a:rPr>
                        <a:t>Opening </a:t>
                      </a:r>
                      <a:r>
                        <a:rPr sz="1400" spc="-20" dirty="0">
                          <a:latin typeface="Arial"/>
                          <a:cs typeface="Arial"/>
                        </a:rPr>
                        <a:t>day </a:t>
                      </a:r>
                      <a:r>
                        <a:rPr sz="1400" spc="-5" dirty="0">
                          <a:latin typeface="Arial"/>
                          <a:cs typeface="Arial"/>
                        </a:rPr>
                        <a:t>-  </a:t>
                      </a:r>
                      <a:r>
                        <a:rPr sz="1400" spc="-15" dirty="0">
                          <a:latin typeface="Arial"/>
                          <a:cs typeface="Arial"/>
                        </a:rPr>
                        <a:t>print </a:t>
                      </a:r>
                      <a:r>
                        <a:rPr sz="1400" spc="-20" dirty="0">
                          <a:latin typeface="Arial"/>
                          <a:cs typeface="Arial"/>
                        </a:rPr>
                        <a:t>paper </a:t>
                      </a:r>
                      <a:r>
                        <a:rPr sz="1400" spc="-10" dirty="0">
                          <a:latin typeface="Arial"/>
                          <a:cs typeface="Arial"/>
                        </a:rPr>
                        <a:t>catalogues </a:t>
                      </a:r>
                      <a:r>
                        <a:rPr sz="1400" spc="-25" dirty="0">
                          <a:latin typeface="Arial"/>
                          <a:cs typeface="Arial"/>
                        </a:rPr>
                        <a:t>for </a:t>
                      </a:r>
                      <a:r>
                        <a:rPr sz="1400" spc="-5" dirty="0">
                          <a:latin typeface="Arial"/>
                          <a:cs typeface="Arial"/>
                        </a:rPr>
                        <a:t>customers</a:t>
                      </a:r>
                      <a:r>
                        <a:rPr sz="1400" spc="225" dirty="0">
                          <a:latin typeface="Arial"/>
                          <a:cs typeface="Arial"/>
                        </a:rPr>
                        <a:t> </a:t>
                      </a:r>
                      <a:r>
                        <a:rPr sz="1400" spc="-10" dirty="0">
                          <a:latin typeface="Arial"/>
                          <a:cs typeface="Arial"/>
                        </a:rPr>
                        <a:t>(booklets).</a:t>
                      </a:r>
                      <a:endParaRPr sz="1400">
                        <a:latin typeface="Arial"/>
                        <a:cs typeface="Arial"/>
                      </a:endParaRPr>
                    </a:p>
                  </a:txBody>
                  <a:tcPr marL="0" marR="0" marT="161925" marB="0">
                    <a:lnL w="19050">
                      <a:solidFill>
                        <a:srgbClr val="FFFFFF"/>
                      </a:solidFill>
                      <a:prstDash val="solid"/>
                    </a:lnL>
                    <a:lnR w="19050">
                      <a:solidFill>
                        <a:srgbClr val="FFFFFF"/>
                      </a:solidFill>
                      <a:prstDash val="solid"/>
                    </a:lnR>
                    <a:lnT w="28575">
                      <a:solidFill>
                        <a:srgbClr val="FFFFFF"/>
                      </a:solidFill>
                      <a:prstDash val="solid"/>
                    </a:lnT>
                    <a:lnB w="19050">
                      <a:solidFill>
                        <a:srgbClr val="FFFFFF"/>
                      </a:solidFill>
                      <a:prstDash val="solid"/>
                    </a:lnB>
                    <a:solidFill>
                      <a:srgbClr val="ECECEC"/>
                    </a:solidFill>
                  </a:tcPr>
                </a:tc>
                <a:extLst>
                  <a:ext uri="{0D108BD9-81ED-4DB2-BD59-A6C34878D82A}">
                    <a16:rowId xmlns:a16="http://schemas.microsoft.com/office/drawing/2014/main" val="10003"/>
                  </a:ext>
                </a:extLst>
              </a:tr>
            </a:tbl>
          </a:graphicData>
        </a:graphic>
      </p:graphicFrame>
      <p:sp>
        <p:nvSpPr>
          <p:cNvPr id="4" name="object 4"/>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4</a:t>
            </a:fld>
            <a:endParaRPr spc="-8" dirty="0"/>
          </a:p>
        </p:txBody>
      </p:sp>
      <p:sp>
        <p:nvSpPr>
          <p:cNvPr id="3" name="object 3"/>
          <p:cNvSpPr txBox="1">
            <a:spLocks noGrp="1"/>
          </p:cNvSpPr>
          <p:nvPr>
            <p:ph type="title"/>
          </p:nvPr>
        </p:nvSpPr>
        <p:spPr>
          <a:xfrm>
            <a:off x="1011174" y="92964"/>
            <a:ext cx="5082540" cy="896399"/>
          </a:xfrm>
          <a:prstGeom prst="rect">
            <a:avLst/>
          </a:prstGeom>
        </p:spPr>
        <p:txBody>
          <a:bodyPr vert="horz" wrap="square" lIns="0" tIns="19050" rIns="0" bIns="0" rtlCol="0">
            <a:spAutoFit/>
          </a:bodyPr>
          <a:lstStyle/>
          <a:p>
            <a:pPr marL="19050">
              <a:spcBef>
                <a:spcPts val="150"/>
              </a:spcBef>
            </a:pPr>
            <a:r>
              <a:rPr sz="5700" spc="-548" dirty="0"/>
              <a:t>Risk </a:t>
            </a:r>
            <a:r>
              <a:rPr sz="5700" spc="-428" dirty="0"/>
              <a:t>Log:</a:t>
            </a:r>
            <a:r>
              <a:rPr sz="5700" spc="-300" dirty="0"/>
              <a:t> </a:t>
            </a:r>
            <a:r>
              <a:rPr sz="5700" spc="-375" dirty="0"/>
              <a:t>example</a:t>
            </a:r>
            <a:endParaRPr sz="57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4" y="0"/>
            <a:ext cx="5694426" cy="1004121"/>
          </a:xfrm>
          <a:prstGeom prst="rect">
            <a:avLst/>
          </a:prstGeom>
        </p:spPr>
        <p:txBody>
          <a:bodyPr vert="horz" wrap="square" lIns="0" tIns="19050" rIns="0" bIns="0" rtlCol="0">
            <a:spAutoFit/>
          </a:bodyPr>
          <a:lstStyle/>
          <a:p>
            <a:pPr marL="19050">
              <a:spcBef>
                <a:spcPts val="150"/>
              </a:spcBef>
            </a:pPr>
            <a:r>
              <a:rPr spc="-278" dirty="0"/>
              <a:t>Project</a:t>
            </a:r>
            <a:r>
              <a:rPr spc="-488" dirty="0"/>
              <a:t> </a:t>
            </a:r>
            <a:r>
              <a:rPr spc="-600" dirty="0"/>
              <a:t>Phases</a:t>
            </a:r>
          </a:p>
        </p:txBody>
      </p:sp>
      <p:grpSp>
        <p:nvGrpSpPr>
          <p:cNvPr id="3" name="object 3"/>
          <p:cNvGrpSpPr/>
          <p:nvPr/>
        </p:nvGrpSpPr>
        <p:grpSpPr>
          <a:xfrm>
            <a:off x="368332" y="4329970"/>
            <a:ext cx="3408998" cy="1138238"/>
            <a:chOff x="245554" y="2886646"/>
            <a:chExt cx="2272665" cy="758825"/>
          </a:xfrm>
        </p:grpSpPr>
        <p:sp>
          <p:nvSpPr>
            <p:cNvPr id="4" name="object 4"/>
            <p:cNvSpPr/>
            <p:nvPr/>
          </p:nvSpPr>
          <p:spPr>
            <a:xfrm>
              <a:off x="259841" y="2900933"/>
              <a:ext cx="2244090" cy="730250"/>
            </a:xfrm>
            <a:custGeom>
              <a:avLst/>
              <a:gdLst/>
              <a:ahLst/>
              <a:cxnLst/>
              <a:rect l="l" t="t" r="r" b="b"/>
              <a:pathLst>
                <a:path w="2244090" h="730250">
                  <a:moveTo>
                    <a:pt x="1879091" y="0"/>
                  </a:moveTo>
                  <a:lnTo>
                    <a:pt x="0" y="0"/>
                  </a:lnTo>
                  <a:lnTo>
                    <a:pt x="364998" y="364998"/>
                  </a:lnTo>
                  <a:lnTo>
                    <a:pt x="0" y="729995"/>
                  </a:lnTo>
                  <a:lnTo>
                    <a:pt x="1879091" y="729995"/>
                  </a:lnTo>
                  <a:lnTo>
                    <a:pt x="2244090" y="364998"/>
                  </a:lnTo>
                  <a:lnTo>
                    <a:pt x="1879091" y="0"/>
                  </a:lnTo>
                  <a:close/>
                </a:path>
              </a:pathLst>
            </a:custGeom>
            <a:solidFill>
              <a:srgbClr val="DD8987"/>
            </a:solidFill>
          </p:spPr>
          <p:txBody>
            <a:bodyPr wrap="square" lIns="0" tIns="0" rIns="0" bIns="0" rtlCol="0"/>
            <a:lstStyle/>
            <a:p>
              <a:endParaRPr sz="2700"/>
            </a:p>
          </p:txBody>
        </p:sp>
        <p:sp>
          <p:nvSpPr>
            <p:cNvPr id="5" name="object 5"/>
            <p:cNvSpPr/>
            <p:nvPr/>
          </p:nvSpPr>
          <p:spPr>
            <a:xfrm>
              <a:off x="259841" y="2900933"/>
              <a:ext cx="2244090" cy="730250"/>
            </a:xfrm>
            <a:custGeom>
              <a:avLst/>
              <a:gdLst/>
              <a:ahLst/>
              <a:cxnLst/>
              <a:rect l="l" t="t" r="r" b="b"/>
              <a:pathLst>
                <a:path w="2244090" h="730250">
                  <a:moveTo>
                    <a:pt x="0" y="0"/>
                  </a:moveTo>
                  <a:lnTo>
                    <a:pt x="1879091" y="0"/>
                  </a:lnTo>
                  <a:lnTo>
                    <a:pt x="2244090" y="364998"/>
                  </a:lnTo>
                  <a:lnTo>
                    <a:pt x="1879091" y="729995"/>
                  </a:lnTo>
                  <a:lnTo>
                    <a:pt x="0" y="729995"/>
                  </a:lnTo>
                  <a:lnTo>
                    <a:pt x="364998" y="364998"/>
                  </a:lnTo>
                  <a:lnTo>
                    <a:pt x="0" y="0"/>
                  </a:lnTo>
                  <a:close/>
                </a:path>
              </a:pathLst>
            </a:custGeom>
            <a:ln w="28575">
              <a:solidFill>
                <a:srgbClr val="0075B1"/>
              </a:solidFill>
            </a:ln>
          </p:spPr>
          <p:txBody>
            <a:bodyPr wrap="square" lIns="0" tIns="0" rIns="0" bIns="0" rtlCol="0"/>
            <a:lstStyle/>
            <a:p>
              <a:endParaRPr sz="2700"/>
            </a:p>
          </p:txBody>
        </p:sp>
      </p:grpSp>
      <p:sp>
        <p:nvSpPr>
          <p:cNvPr id="6" name="object 6"/>
          <p:cNvSpPr txBox="1"/>
          <p:nvPr/>
        </p:nvSpPr>
        <p:spPr>
          <a:xfrm>
            <a:off x="1186433" y="4576191"/>
            <a:ext cx="1773555" cy="573234"/>
          </a:xfrm>
          <a:prstGeom prst="rect">
            <a:avLst/>
          </a:prstGeom>
        </p:spPr>
        <p:txBody>
          <a:bodyPr vert="horz" wrap="square" lIns="0" tIns="19050" rIns="0" bIns="0" rtlCol="0">
            <a:spAutoFit/>
          </a:bodyPr>
          <a:lstStyle/>
          <a:p>
            <a:pPr marL="19050">
              <a:spcBef>
                <a:spcPts val="150"/>
              </a:spcBef>
            </a:pPr>
            <a:r>
              <a:rPr sz="3600" b="1" dirty="0">
                <a:solidFill>
                  <a:srgbClr val="FFFFFF"/>
                </a:solidFill>
                <a:latin typeface="Carlito"/>
                <a:cs typeface="Carlito"/>
              </a:rPr>
              <a:t>Initi</a:t>
            </a:r>
            <a:r>
              <a:rPr sz="3600" b="1" spc="-38" dirty="0">
                <a:solidFill>
                  <a:srgbClr val="FFFFFF"/>
                </a:solidFill>
                <a:latin typeface="Carlito"/>
                <a:cs typeface="Carlito"/>
              </a:rPr>
              <a:t>a</a:t>
            </a:r>
            <a:r>
              <a:rPr sz="3600" b="1" dirty="0">
                <a:solidFill>
                  <a:srgbClr val="FFFFFF"/>
                </a:solidFill>
                <a:latin typeface="Carlito"/>
                <a:cs typeface="Carlito"/>
              </a:rPr>
              <a:t>tion</a:t>
            </a:r>
            <a:endParaRPr sz="3600">
              <a:latin typeface="Carlito"/>
              <a:cs typeface="Carlito"/>
            </a:endParaRPr>
          </a:p>
        </p:txBody>
      </p:sp>
      <p:sp>
        <p:nvSpPr>
          <p:cNvPr id="7" name="object 7"/>
          <p:cNvSpPr/>
          <p:nvPr/>
        </p:nvSpPr>
        <p:spPr>
          <a:xfrm>
            <a:off x="7588376" y="5168646"/>
            <a:ext cx="6187440" cy="554355"/>
          </a:xfrm>
          <a:custGeom>
            <a:avLst/>
            <a:gdLst/>
            <a:ahLst/>
            <a:cxnLst/>
            <a:rect l="l" t="t" r="r" b="b"/>
            <a:pathLst>
              <a:path w="4124959" h="369570">
                <a:moveTo>
                  <a:pt x="0" y="0"/>
                </a:moveTo>
                <a:lnTo>
                  <a:pt x="3939921" y="0"/>
                </a:lnTo>
                <a:lnTo>
                  <a:pt x="4124706" y="184785"/>
                </a:lnTo>
                <a:lnTo>
                  <a:pt x="3939921" y="369569"/>
                </a:lnTo>
                <a:lnTo>
                  <a:pt x="0" y="369569"/>
                </a:lnTo>
                <a:lnTo>
                  <a:pt x="184785" y="184785"/>
                </a:lnTo>
                <a:lnTo>
                  <a:pt x="0" y="0"/>
                </a:lnTo>
                <a:close/>
              </a:path>
            </a:pathLst>
          </a:custGeom>
          <a:ln w="28575">
            <a:solidFill>
              <a:srgbClr val="0075B1"/>
            </a:solidFill>
          </a:ln>
        </p:spPr>
        <p:txBody>
          <a:bodyPr wrap="square" lIns="0" tIns="0" rIns="0" bIns="0" rtlCol="0"/>
          <a:lstStyle/>
          <a:p>
            <a:endParaRPr sz="2700"/>
          </a:p>
        </p:txBody>
      </p:sp>
      <p:sp>
        <p:nvSpPr>
          <p:cNvPr id="8" name="object 8"/>
          <p:cNvSpPr txBox="1"/>
          <p:nvPr/>
        </p:nvSpPr>
        <p:spPr>
          <a:xfrm>
            <a:off x="8629270" y="5123688"/>
            <a:ext cx="4111943" cy="573234"/>
          </a:xfrm>
          <a:prstGeom prst="rect">
            <a:avLst/>
          </a:prstGeom>
        </p:spPr>
        <p:txBody>
          <a:bodyPr vert="horz" wrap="square" lIns="0" tIns="19050" rIns="0" bIns="0" rtlCol="0">
            <a:spAutoFit/>
          </a:bodyPr>
          <a:lstStyle/>
          <a:p>
            <a:pPr marL="19050">
              <a:spcBef>
                <a:spcPts val="150"/>
              </a:spcBef>
            </a:pPr>
            <a:r>
              <a:rPr sz="3600" b="1" spc="-8" dirty="0">
                <a:solidFill>
                  <a:srgbClr val="0075B1"/>
                </a:solidFill>
                <a:latin typeface="Carlito"/>
                <a:cs typeface="Carlito"/>
              </a:rPr>
              <a:t>Monitoring </a:t>
            </a:r>
            <a:r>
              <a:rPr sz="3600" b="1" dirty="0">
                <a:solidFill>
                  <a:srgbClr val="0075B1"/>
                </a:solidFill>
                <a:latin typeface="Carlito"/>
                <a:cs typeface="Carlito"/>
              </a:rPr>
              <a:t>&amp;</a:t>
            </a:r>
            <a:r>
              <a:rPr sz="3600" b="1" spc="-120" dirty="0">
                <a:solidFill>
                  <a:srgbClr val="0075B1"/>
                </a:solidFill>
                <a:latin typeface="Carlito"/>
                <a:cs typeface="Carlito"/>
              </a:rPr>
              <a:t> </a:t>
            </a:r>
            <a:r>
              <a:rPr sz="3600" b="1" spc="-15" dirty="0">
                <a:solidFill>
                  <a:srgbClr val="0075B1"/>
                </a:solidFill>
                <a:latin typeface="Carlito"/>
                <a:cs typeface="Carlito"/>
              </a:rPr>
              <a:t>Control</a:t>
            </a:r>
            <a:endParaRPr sz="3600">
              <a:latin typeface="Carlito"/>
              <a:cs typeface="Carlito"/>
            </a:endParaRPr>
          </a:p>
        </p:txBody>
      </p:sp>
      <p:grpSp>
        <p:nvGrpSpPr>
          <p:cNvPr id="9" name="object 9"/>
          <p:cNvGrpSpPr/>
          <p:nvPr/>
        </p:nvGrpSpPr>
        <p:grpSpPr>
          <a:xfrm>
            <a:off x="7566946" y="4053364"/>
            <a:ext cx="6230303" cy="597218"/>
            <a:chOff x="5044630" y="2702242"/>
            <a:chExt cx="4153535" cy="398145"/>
          </a:xfrm>
        </p:grpSpPr>
        <p:sp>
          <p:nvSpPr>
            <p:cNvPr id="10" name="object 10"/>
            <p:cNvSpPr/>
            <p:nvPr/>
          </p:nvSpPr>
          <p:spPr>
            <a:xfrm>
              <a:off x="5058917" y="2716529"/>
              <a:ext cx="4124960" cy="369570"/>
            </a:xfrm>
            <a:custGeom>
              <a:avLst/>
              <a:gdLst/>
              <a:ahLst/>
              <a:cxnLst/>
              <a:rect l="l" t="t" r="r" b="b"/>
              <a:pathLst>
                <a:path w="4124959" h="369569">
                  <a:moveTo>
                    <a:pt x="3939921" y="0"/>
                  </a:moveTo>
                  <a:lnTo>
                    <a:pt x="0" y="0"/>
                  </a:lnTo>
                  <a:lnTo>
                    <a:pt x="184785" y="184785"/>
                  </a:lnTo>
                  <a:lnTo>
                    <a:pt x="0" y="369570"/>
                  </a:lnTo>
                  <a:lnTo>
                    <a:pt x="3939921" y="369570"/>
                  </a:lnTo>
                  <a:lnTo>
                    <a:pt x="4124706" y="184785"/>
                  </a:lnTo>
                  <a:lnTo>
                    <a:pt x="3939921" y="0"/>
                  </a:lnTo>
                  <a:close/>
                </a:path>
              </a:pathLst>
            </a:custGeom>
            <a:solidFill>
              <a:srgbClr val="FF7B80"/>
            </a:solidFill>
          </p:spPr>
          <p:txBody>
            <a:bodyPr wrap="square" lIns="0" tIns="0" rIns="0" bIns="0" rtlCol="0"/>
            <a:lstStyle/>
            <a:p>
              <a:endParaRPr sz="2700"/>
            </a:p>
          </p:txBody>
        </p:sp>
        <p:sp>
          <p:nvSpPr>
            <p:cNvPr id="11" name="object 11"/>
            <p:cNvSpPr/>
            <p:nvPr/>
          </p:nvSpPr>
          <p:spPr>
            <a:xfrm>
              <a:off x="5058917" y="2716529"/>
              <a:ext cx="4124960" cy="369570"/>
            </a:xfrm>
            <a:custGeom>
              <a:avLst/>
              <a:gdLst/>
              <a:ahLst/>
              <a:cxnLst/>
              <a:rect l="l" t="t" r="r" b="b"/>
              <a:pathLst>
                <a:path w="4124959" h="369569">
                  <a:moveTo>
                    <a:pt x="0" y="0"/>
                  </a:moveTo>
                  <a:lnTo>
                    <a:pt x="3939921" y="0"/>
                  </a:lnTo>
                  <a:lnTo>
                    <a:pt x="4124706" y="184785"/>
                  </a:lnTo>
                  <a:lnTo>
                    <a:pt x="3939921" y="369570"/>
                  </a:lnTo>
                  <a:lnTo>
                    <a:pt x="0" y="369570"/>
                  </a:lnTo>
                  <a:lnTo>
                    <a:pt x="184785" y="184785"/>
                  </a:lnTo>
                  <a:lnTo>
                    <a:pt x="0" y="0"/>
                  </a:lnTo>
                  <a:close/>
                </a:path>
              </a:pathLst>
            </a:custGeom>
            <a:ln w="28575">
              <a:solidFill>
                <a:srgbClr val="0075B1"/>
              </a:solidFill>
            </a:ln>
          </p:spPr>
          <p:txBody>
            <a:bodyPr wrap="square" lIns="0" tIns="0" rIns="0" bIns="0" rtlCol="0"/>
            <a:lstStyle/>
            <a:p>
              <a:endParaRPr sz="2700"/>
            </a:p>
          </p:txBody>
        </p:sp>
      </p:grpSp>
      <p:sp>
        <p:nvSpPr>
          <p:cNvPr id="12" name="object 12"/>
          <p:cNvSpPr txBox="1"/>
          <p:nvPr/>
        </p:nvSpPr>
        <p:spPr>
          <a:xfrm>
            <a:off x="9738360" y="4029075"/>
            <a:ext cx="1887855" cy="573234"/>
          </a:xfrm>
          <a:prstGeom prst="rect">
            <a:avLst/>
          </a:prstGeom>
        </p:spPr>
        <p:txBody>
          <a:bodyPr vert="horz" wrap="square" lIns="0" tIns="19050" rIns="0" bIns="0" rtlCol="0">
            <a:spAutoFit/>
          </a:bodyPr>
          <a:lstStyle/>
          <a:p>
            <a:pPr marL="19050">
              <a:spcBef>
                <a:spcPts val="150"/>
              </a:spcBef>
            </a:pPr>
            <a:r>
              <a:rPr sz="3600" b="1" spc="-23" dirty="0">
                <a:solidFill>
                  <a:srgbClr val="FFFFFF"/>
                </a:solidFill>
                <a:latin typeface="Carlito"/>
                <a:cs typeface="Carlito"/>
              </a:rPr>
              <a:t>Execution</a:t>
            </a:r>
            <a:endParaRPr sz="3600">
              <a:latin typeface="Carlito"/>
              <a:cs typeface="Carlito"/>
            </a:endParaRPr>
          </a:p>
        </p:txBody>
      </p:sp>
      <p:sp>
        <p:nvSpPr>
          <p:cNvPr id="13" name="object 13"/>
          <p:cNvSpPr/>
          <p:nvPr/>
        </p:nvSpPr>
        <p:spPr>
          <a:xfrm>
            <a:off x="14045185" y="4312540"/>
            <a:ext cx="3668078" cy="1174433"/>
          </a:xfrm>
          <a:custGeom>
            <a:avLst/>
            <a:gdLst/>
            <a:ahLst/>
            <a:cxnLst/>
            <a:rect l="l" t="t" r="r" b="b"/>
            <a:pathLst>
              <a:path w="2445384" h="782954">
                <a:moveTo>
                  <a:pt x="0" y="0"/>
                </a:moveTo>
                <a:lnTo>
                  <a:pt x="2053971" y="0"/>
                </a:lnTo>
                <a:lnTo>
                  <a:pt x="2445258" y="391287"/>
                </a:lnTo>
                <a:lnTo>
                  <a:pt x="2053971" y="782574"/>
                </a:lnTo>
                <a:lnTo>
                  <a:pt x="0" y="782574"/>
                </a:lnTo>
                <a:lnTo>
                  <a:pt x="391287" y="391287"/>
                </a:lnTo>
                <a:lnTo>
                  <a:pt x="0" y="0"/>
                </a:lnTo>
                <a:close/>
              </a:path>
            </a:pathLst>
          </a:custGeom>
          <a:ln w="28575">
            <a:solidFill>
              <a:srgbClr val="0075B1"/>
            </a:solidFill>
          </a:ln>
        </p:spPr>
        <p:txBody>
          <a:bodyPr wrap="square" lIns="0" tIns="0" rIns="0" bIns="0" rtlCol="0"/>
          <a:lstStyle/>
          <a:p>
            <a:endParaRPr sz="2700"/>
          </a:p>
        </p:txBody>
      </p:sp>
      <p:sp>
        <p:nvSpPr>
          <p:cNvPr id="14" name="object 14"/>
          <p:cNvSpPr txBox="1"/>
          <p:nvPr/>
        </p:nvSpPr>
        <p:spPr>
          <a:xfrm>
            <a:off x="15153513" y="4576953"/>
            <a:ext cx="1453515" cy="573234"/>
          </a:xfrm>
          <a:prstGeom prst="rect">
            <a:avLst/>
          </a:prstGeom>
        </p:spPr>
        <p:txBody>
          <a:bodyPr vert="horz" wrap="square" lIns="0" tIns="19050" rIns="0" bIns="0" rtlCol="0">
            <a:spAutoFit/>
          </a:bodyPr>
          <a:lstStyle/>
          <a:p>
            <a:pPr marL="19050">
              <a:spcBef>
                <a:spcPts val="150"/>
              </a:spcBef>
            </a:pPr>
            <a:r>
              <a:rPr sz="3600" b="1" spc="-15" dirty="0">
                <a:solidFill>
                  <a:srgbClr val="0075B1"/>
                </a:solidFill>
                <a:latin typeface="Carlito"/>
                <a:cs typeface="Carlito"/>
              </a:rPr>
              <a:t>Closure</a:t>
            </a:r>
            <a:endParaRPr sz="3600">
              <a:latin typeface="Carlito"/>
              <a:cs typeface="Carlito"/>
            </a:endParaRPr>
          </a:p>
        </p:txBody>
      </p:sp>
      <p:grpSp>
        <p:nvGrpSpPr>
          <p:cNvPr id="15" name="object 15"/>
          <p:cNvGrpSpPr/>
          <p:nvPr/>
        </p:nvGrpSpPr>
        <p:grpSpPr>
          <a:xfrm>
            <a:off x="3871627" y="4329970"/>
            <a:ext cx="3601403" cy="1138238"/>
            <a:chOff x="2581084" y="2886646"/>
            <a:chExt cx="2400935" cy="758825"/>
          </a:xfrm>
        </p:grpSpPr>
        <p:sp>
          <p:nvSpPr>
            <p:cNvPr id="16" name="object 16"/>
            <p:cNvSpPr/>
            <p:nvPr/>
          </p:nvSpPr>
          <p:spPr>
            <a:xfrm>
              <a:off x="2595372" y="2900933"/>
              <a:ext cx="2372360" cy="730250"/>
            </a:xfrm>
            <a:custGeom>
              <a:avLst/>
              <a:gdLst/>
              <a:ahLst/>
              <a:cxnLst/>
              <a:rect l="l" t="t" r="r" b="b"/>
              <a:pathLst>
                <a:path w="2372360" h="730250">
                  <a:moveTo>
                    <a:pt x="2007107" y="0"/>
                  </a:moveTo>
                  <a:lnTo>
                    <a:pt x="0" y="0"/>
                  </a:lnTo>
                  <a:lnTo>
                    <a:pt x="364997" y="364998"/>
                  </a:lnTo>
                  <a:lnTo>
                    <a:pt x="0" y="729995"/>
                  </a:lnTo>
                  <a:lnTo>
                    <a:pt x="2007107" y="729995"/>
                  </a:lnTo>
                  <a:lnTo>
                    <a:pt x="2372105" y="364998"/>
                  </a:lnTo>
                  <a:lnTo>
                    <a:pt x="2007107" y="0"/>
                  </a:lnTo>
                  <a:close/>
                </a:path>
              </a:pathLst>
            </a:custGeom>
            <a:solidFill>
              <a:srgbClr val="FF9999"/>
            </a:solidFill>
          </p:spPr>
          <p:txBody>
            <a:bodyPr wrap="square" lIns="0" tIns="0" rIns="0" bIns="0" rtlCol="0"/>
            <a:lstStyle/>
            <a:p>
              <a:endParaRPr sz="2700"/>
            </a:p>
          </p:txBody>
        </p:sp>
        <p:sp>
          <p:nvSpPr>
            <p:cNvPr id="17" name="object 17"/>
            <p:cNvSpPr/>
            <p:nvPr/>
          </p:nvSpPr>
          <p:spPr>
            <a:xfrm>
              <a:off x="2595372" y="2900933"/>
              <a:ext cx="2372360" cy="730250"/>
            </a:xfrm>
            <a:custGeom>
              <a:avLst/>
              <a:gdLst/>
              <a:ahLst/>
              <a:cxnLst/>
              <a:rect l="l" t="t" r="r" b="b"/>
              <a:pathLst>
                <a:path w="2372360" h="730250">
                  <a:moveTo>
                    <a:pt x="0" y="0"/>
                  </a:moveTo>
                  <a:lnTo>
                    <a:pt x="2007107" y="0"/>
                  </a:lnTo>
                  <a:lnTo>
                    <a:pt x="2372105" y="364998"/>
                  </a:lnTo>
                  <a:lnTo>
                    <a:pt x="2007107" y="729995"/>
                  </a:lnTo>
                  <a:lnTo>
                    <a:pt x="0" y="729995"/>
                  </a:lnTo>
                  <a:lnTo>
                    <a:pt x="364997" y="364998"/>
                  </a:lnTo>
                  <a:lnTo>
                    <a:pt x="0" y="0"/>
                  </a:lnTo>
                  <a:close/>
                </a:path>
              </a:pathLst>
            </a:custGeom>
            <a:ln w="28575">
              <a:solidFill>
                <a:srgbClr val="0075B1"/>
              </a:solidFill>
            </a:ln>
          </p:spPr>
          <p:txBody>
            <a:bodyPr wrap="square" lIns="0" tIns="0" rIns="0" bIns="0" rtlCol="0"/>
            <a:lstStyle/>
            <a:p>
              <a:endParaRPr sz="2700"/>
            </a:p>
          </p:txBody>
        </p:sp>
      </p:grpSp>
      <p:sp>
        <p:nvSpPr>
          <p:cNvPr id="18" name="object 18"/>
          <p:cNvSpPr txBox="1"/>
          <p:nvPr/>
        </p:nvSpPr>
        <p:spPr>
          <a:xfrm>
            <a:off x="4830317" y="4576191"/>
            <a:ext cx="1684020" cy="573234"/>
          </a:xfrm>
          <a:prstGeom prst="rect">
            <a:avLst/>
          </a:prstGeom>
        </p:spPr>
        <p:txBody>
          <a:bodyPr vert="horz" wrap="square" lIns="0" tIns="19050" rIns="0" bIns="0" rtlCol="0">
            <a:spAutoFit/>
          </a:bodyPr>
          <a:lstStyle/>
          <a:p>
            <a:pPr marL="19050">
              <a:spcBef>
                <a:spcPts val="150"/>
              </a:spcBef>
            </a:pPr>
            <a:r>
              <a:rPr sz="3600" b="1" spc="-8" dirty="0">
                <a:solidFill>
                  <a:srgbClr val="FFFFFF"/>
                </a:solidFill>
                <a:latin typeface="Carlito"/>
                <a:cs typeface="Carlito"/>
              </a:rPr>
              <a:t>Planning</a:t>
            </a:r>
            <a:endParaRPr sz="3600">
              <a:latin typeface="Carlito"/>
              <a:cs typeface="Carlito"/>
            </a:endParaRPr>
          </a:p>
        </p:txBody>
      </p:sp>
      <p:sp>
        <p:nvSpPr>
          <p:cNvPr id="19" name="object 19"/>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5</a:t>
            </a:fld>
            <a:endParaRPr spc="-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4" y="0"/>
            <a:ext cx="4006786" cy="1004121"/>
          </a:xfrm>
          <a:prstGeom prst="rect">
            <a:avLst/>
          </a:prstGeom>
        </p:spPr>
        <p:txBody>
          <a:bodyPr vert="horz" wrap="square" lIns="0" tIns="19050" rIns="0" bIns="0" rtlCol="0">
            <a:spAutoFit/>
          </a:bodyPr>
          <a:lstStyle/>
          <a:p>
            <a:pPr marL="19050">
              <a:spcBef>
                <a:spcPts val="150"/>
              </a:spcBef>
            </a:pPr>
            <a:r>
              <a:rPr spc="-1095" dirty="0"/>
              <a:t>E</a:t>
            </a:r>
            <a:r>
              <a:rPr spc="-675" dirty="0"/>
              <a:t>x</a:t>
            </a:r>
            <a:r>
              <a:rPr spc="-428" dirty="0"/>
              <a:t>e</a:t>
            </a:r>
            <a:r>
              <a:rPr spc="-495" dirty="0"/>
              <a:t>c</a:t>
            </a:r>
            <a:r>
              <a:rPr spc="-285" dirty="0"/>
              <a:t>u</a:t>
            </a:r>
            <a:r>
              <a:rPr spc="270" dirty="0"/>
              <a:t>t</a:t>
            </a:r>
            <a:r>
              <a:rPr spc="-68" dirty="0"/>
              <a:t>i</a:t>
            </a:r>
            <a:r>
              <a:rPr spc="-225" dirty="0"/>
              <a:t>o</a:t>
            </a:r>
            <a:r>
              <a:rPr spc="-217" dirty="0"/>
              <a:t>n</a:t>
            </a:r>
          </a:p>
        </p:txBody>
      </p:sp>
      <p:sp>
        <p:nvSpPr>
          <p:cNvPr id="3" name="object 3"/>
          <p:cNvSpPr txBox="1"/>
          <p:nvPr/>
        </p:nvSpPr>
        <p:spPr>
          <a:xfrm>
            <a:off x="8658225" y="2351150"/>
            <a:ext cx="9401175" cy="891911"/>
          </a:xfrm>
          <a:prstGeom prst="rect">
            <a:avLst/>
          </a:prstGeom>
        </p:spPr>
        <p:txBody>
          <a:bodyPr vert="horz" wrap="square" lIns="0" tIns="70485" rIns="0" bIns="0" rtlCol="0">
            <a:spAutoFit/>
          </a:bodyPr>
          <a:lstStyle/>
          <a:p>
            <a:pPr marL="19050" marR="7620">
              <a:lnSpc>
                <a:spcPts val="3240"/>
              </a:lnSpc>
              <a:spcBef>
                <a:spcPts val="555"/>
              </a:spcBef>
              <a:tabLst>
                <a:tab pos="1817370" algn="l"/>
                <a:tab pos="2999421" algn="l"/>
                <a:tab pos="4118610" algn="l"/>
                <a:tab pos="5062538" algn="l"/>
                <a:tab pos="5837873" algn="l"/>
                <a:tab pos="7264718" algn="l"/>
                <a:tab pos="8798243" algn="l"/>
              </a:tabLst>
            </a:pPr>
            <a:r>
              <a:rPr sz="3000" b="1" spc="-8" dirty="0">
                <a:solidFill>
                  <a:srgbClr val="0075B1"/>
                </a:solidFill>
                <a:latin typeface="Carlito"/>
                <a:cs typeface="Carlito"/>
              </a:rPr>
              <a:t>E</a:t>
            </a:r>
            <a:r>
              <a:rPr sz="3000" b="1" spc="-75" dirty="0">
                <a:solidFill>
                  <a:srgbClr val="0075B1"/>
                </a:solidFill>
                <a:latin typeface="Carlito"/>
                <a:cs typeface="Carlito"/>
              </a:rPr>
              <a:t>x</a:t>
            </a:r>
            <a:r>
              <a:rPr sz="3000" b="1" dirty="0">
                <a:solidFill>
                  <a:srgbClr val="0075B1"/>
                </a:solidFill>
                <a:latin typeface="Carlito"/>
                <a:cs typeface="Carlito"/>
              </a:rPr>
              <a:t>e</a:t>
            </a:r>
            <a:r>
              <a:rPr sz="3000" b="1" spc="-15" dirty="0">
                <a:solidFill>
                  <a:srgbClr val="0075B1"/>
                </a:solidFill>
                <a:latin typeface="Carlito"/>
                <a:cs typeface="Carlito"/>
              </a:rPr>
              <a:t>cutio</a:t>
            </a:r>
            <a:r>
              <a:rPr sz="3000" b="1" spc="-8" dirty="0">
                <a:solidFill>
                  <a:srgbClr val="0075B1"/>
                </a:solidFill>
                <a:latin typeface="Carlito"/>
                <a:cs typeface="Carlito"/>
              </a:rPr>
              <a:t>n</a:t>
            </a:r>
            <a:r>
              <a:rPr sz="3000" b="1" dirty="0">
                <a:solidFill>
                  <a:srgbClr val="0075B1"/>
                </a:solidFill>
                <a:latin typeface="Carlito"/>
                <a:cs typeface="Carlito"/>
              </a:rPr>
              <a:t>	</a:t>
            </a:r>
            <a:r>
              <a:rPr sz="3000" spc="-15" dirty="0">
                <a:solidFill>
                  <a:srgbClr val="0075B1"/>
                </a:solidFill>
                <a:latin typeface="Carlito"/>
                <a:cs typeface="Carlito"/>
              </a:rPr>
              <a:t>p</a:t>
            </a:r>
            <a:r>
              <a:rPr sz="3000" dirty="0">
                <a:solidFill>
                  <a:srgbClr val="0075B1"/>
                </a:solidFill>
                <a:latin typeface="Carlito"/>
                <a:cs typeface="Carlito"/>
              </a:rPr>
              <a:t>ha</a:t>
            </a:r>
            <a:r>
              <a:rPr sz="3000" spc="-15" dirty="0">
                <a:solidFill>
                  <a:srgbClr val="0075B1"/>
                </a:solidFill>
                <a:latin typeface="Carlito"/>
                <a:cs typeface="Carlito"/>
              </a:rPr>
              <a:t>s</a:t>
            </a:r>
            <a:r>
              <a:rPr sz="3000" spc="-8" dirty="0">
                <a:solidFill>
                  <a:srgbClr val="0075B1"/>
                </a:solidFill>
                <a:latin typeface="Carlito"/>
                <a:cs typeface="Carlito"/>
              </a:rPr>
              <a:t>e</a:t>
            </a:r>
            <a:r>
              <a:rPr sz="3000" dirty="0">
                <a:solidFill>
                  <a:srgbClr val="0075B1"/>
                </a:solidFill>
                <a:latin typeface="Carlito"/>
                <a:cs typeface="Carlito"/>
              </a:rPr>
              <a:t>	</a:t>
            </a:r>
            <a:r>
              <a:rPr sz="3000" spc="-53" dirty="0">
                <a:solidFill>
                  <a:srgbClr val="0075B1"/>
                </a:solidFill>
                <a:latin typeface="Carlito"/>
                <a:cs typeface="Carlito"/>
              </a:rPr>
              <a:t>s</a:t>
            </a:r>
            <a:r>
              <a:rPr sz="3000" spc="-38" dirty="0">
                <a:solidFill>
                  <a:srgbClr val="0075B1"/>
                </a:solidFill>
                <a:latin typeface="Carlito"/>
                <a:cs typeface="Carlito"/>
              </a:rPr>
              <a:t>t</a:t>
            </a:r>
            <a:r>
              <a:rPr sz="3000" spc="-8" dirty="0">
                <a:solidFill>
                  <a:srgbClr val="0075B1"/>
                </a:solidFill>
                <a:latin typeface="Carlito"/>
                <a:cs typeface="Carlito"/>
              </a:rPr>
              <a:t>a</a:t>
            </a:r>
            <a:r>
              <a:rPr sz="3000" dirty="0">
                <a:solidFill>
                  <a:srgbClr val="0075B1"/>
                </a:solidFill>
                <a:latin typeface="Carlito"/>
                <a:cs typeface="Carlito"/>
              </a:rPr>
              <a:t>rt</a:t>
            </a:r>
            <a:r>
              <a:rPr sz="3000" spc="-8" dirty="0">
                <a:solidFill>
                  <a:srgbClr val="0075B1"/>
                </a:solidFill>
                <a:latin typeface="Carlito"/>
                <a:cs typeface="Carlito"/>
              </a:rPr>
              <a:t>s</a:t>
            </a:r>
            <a:r>
              <a:rPr sz="3000" dirty="0">
                <a:solidFill>
                  <a:srgbClr val="0075B1"/>
                </a:solidFill>
                <a:latin typeface="Carlito"/>
                <a:cs typeface="Carlito"/>
              </a:rPr>
              <a:t>	</a:t>
            </a:r>
            <a:r>
              <a:rPr sz="3000" spc="-8" dirty="0">
                <a:solidFill>
                  <a:srgbClr val="0075B1"/>
                </a:solidFill>
                <a:latin typeface="Carlito"/>
                <a:cs typeface="Carlito"/>
              </a:rPr>
              <a:t>with</a:t>
            </a:r>
            <a:r>
              <a:rPr sz="3000" dirty="0">
                <a:solidFill>
                  <a:srgbClr val="0075B1"/>
                </a:solidFill>
                <a:latin typeface="Carlito"/>
                <a:cs typeface="Carlito"/>
              </a:rPr>
              <a:t>	</a:t>
            </a:r>
            <a:r>
              <a:rPr sz="3000" spc="-8" dirty="0">
                <a:solidFill>
                  <a:srgbClr val="0075B1"/>
                </a:solidFill>
                <a:latin typeface="Carlito"/>
                <a:cs typeface="Carlito"/>
              </a:rPr>
              <a:t>t</a:t>
            </a:r>
            <a:r>
              <a:rPr sz="3000" dirty="0">
                <a:solidFill>
                  <a:srgbClr val="0075B1"/>
                </a:solidFill>
                <a:latin typeface="Carlito"/>
                <a:cs typeface="Carlito"/>
              </a:rPr>
              <a:t>h</a:t>
            </a:r>
            <a:r>
              <a:rPr sz="3000" spc="-8" dirty="0">
                <a:solidFill>
                  <a:srgbClr val="0075B1"/>
                </a:solidFill>
                <a:latin typeface="Carlito"/>
                <a:cs typeface="Carlito"/>
              </a:rPr>
              <a:t>e</a:t>
            </a:r>
            <a:r>
              <a:rPr sz="3000" dirty="0">
                <a:solidFill>
                  <a:srgbClr val="0075B1"/>
                </a:solidFill>
                <a:latin typeface="Carlito"/>
                <a:cs typeface="Carlito"/>
              </a:rPr>
              <a:t>	</a:t>
            </a:r>
            <a:r>
              <a:rPr sz="3000" spc="-8" dirty="0">
                <a:solidFill>
                  <a:srgbClr val="0075B1"/>
                </a:solidFill>
                <a:latin typeface="Carlito"/>
                <a:cs typeface="Carlito"/>
              </a:rPr>
              <a:t>Ki</a:t>
            </a:r>
            <a:r>
              <a:rPr sz="3000" dirty="0">
                <a:solidFill>
                  <a:srgbClr val="0075B1"/>
                </a:solidFill>
                <a:latin typeface="Carlito"/>
                <a:cs typeface="Carlito"/>
              </a:rPr>
              <a:t>c</a:t>
            </a:r>
            <a:r>
              <a:rPr sz="3000" spc="8" dirty="0">
                <a:solidFill>
                  <a:srgbClr val="0075B1"/>
                </a:solidFill>
                <a:latin typeface="Carlito"/>
                <a:cs typeface="Carlito"/>
              </a:rPr>
              <a:t>k</a:t>
            </a:r>
            <a:r>
              <a:rPr sz="3000" spc="-8" dirty="0">
                <a:solidFill>
                  <a:srgbClr val="0075B1"/>
                </a:solidFill>
                <a:latin typeface="Carlito"/>
                <a:cs typeface="Carlito"/>
              </a:rPr>
              <a:t>-</a:t>
            </a:r>
            <a:r>
              <a:rPr sz="3000" spc="-15" dirty="0">
                <a:solidFill>
                  <a:srgbClr val="0075B1"/>
                </a:solidFill>
                <a:latin typeface="Carlito"/>
                <a:cs typeface="Carlito"/>
              </a:rPr>
              <a:t>o</a:t>
            </a:r>
            <a:r>
              <a:rPr sz="3000" spc="-30" dirty="0">
                <a:solidFill>
                  <a:srgbClr val="0075B1"/>
                </a:solidFill>
                <a:latin typeface="Carlito"/>
                <a:cs typeface="Carlito"/>
              </a:rPr>
              <a:t>f</a:t>
            </a:r>
            <a:r>
              <a:rPr sz="3000" spc="-8" dirty="0">
                <a:solidFill>
                  <a:srgbClr val="0075B1"/>
                </a:solidFill>
                <a:latin typeface="Carlito"/>
                <a:cs typeface="Carlito"/>
              </a:rPr>
              <a:t>f</a:t>
            </a:r>
            <a:r>
              <a:rPr sz="3000" dirty="0">
                <a:solidFill>
                  <a:srgbClr val="0075B1"/>
                </a:solidFill>
                <a:latin typeface="Carlito"/>
                <a:cs typeface="Carlito"/>
              </a:rPr>
              <a:t>	</a:t>
            </a:r>
            <a:r>
              <a:rPr sz="3000" spc="-8" dirty="0">
                <a:solidFill>
                  <a:srgbClr val="0075B1"/>
                </a:solidFill>
                <a:latin typeface="Carlito"/>
                <a:cs typeface="Carlito"/>
              </a:rPr>
              <a:t>m</a:t>
            </a:r>
            <a:r>
              <a:rPr sz="3000" dirty="0">
                <a:solidFill>
                  <a:srgbClr val="0075B1"/>
                </a:solidFill>
                <a:latin typeface="Carlito"/>
                <a:cs typeface="Carlito"/>
              </a:rPr>
              <a:t>e</a:t>
            </a:r>
            <a:r>
              <a:rPr sz="3000" spc="-23" dirty="0">
                <a:solidFill>
                  <a:srgbClr val="0075B1"/>
                </a:solidFill>
                <a:latin typeface="Carlito"/>
                <a:cs typeface="Carlito"/>
              </a:rPr>
              <a:t>e</a:t>
            </a:r>
            <a:r>
              <a:rPr sz="3000" dirty="0">
                <a:solidFill>
                  <a:srgbClr val="0075B1"/>
                </a:solidFill>
                <a:latin typeface="Carlito"/>
                <a:cs typeface="Carlito"/>
              </a:rPr>
              <a:t>t</a:t>
            </a:r>
            <a:r>
              <a:rPr sz="3000" spc="-8" dirty="0">
                <a:solidFill>
                  <a:srgbClr val="0075B1"/>
                </a:solidFill>
                <a:latin typeface="Carlito"/>
                <a:cs typeface="Carlito"/>
              </a:rPr>
              <a:t>ing</a:t>
            </a:r>
            <a:r>
              <a:rPr sz="3000" dirty="0">
                <a:solidFill>
                  <a:srgbClr val="0075B1"/>
                </a:solidFill>
                <a:latin typeface="Carlito"/>
                <a:cs typeface="Carlito"/>
              </a:rPr>
              <a:t>	</a:t>
            </a:r>
            <a:r>
              <a:rPr sz="3000" spc="-8" dirty="0">
                <a:solidFill>
                  <a:srgbClr val="0075B1"/>
                </a:solidFill>
                <a:latin typeface="Carlito"/>
                <a:cs typeface="Carlito"/>
              </a:rPr>
              <a:t>and  </a:t>
            </a:r>
            <a:r>
              <a:rPr sz="3000" spc="-15" dirty="0">
                <a:solidFill>
                  <a:srgbClr val="0075B1"/>
                </a:solidFill>
                <a:latin typeface="Carlito"/>
                <a:cs typeface="Carlito"/>
              </a:rPr>
              <a:t>finishes </a:t>
            </a:r>
            <a:r>
              <a:rPr sz="3000" spc="-8" dirty="0">
                <a:solidFill>
                  <a:srgbClr val="0075B1"/>
                </a:solidFill>
                <a:latin typeface="Carlito"/>
                <a:cs typeface="Carlito"/>
              </a:rPr>
              <a:t>with the </a:t>
            </a:r>
            <a:r>
              <a:rPr sz="3000" spc="-15" dirty="0">
                <a:solidFill>
                  <a:srgbClr val="0075B1"/>
                </a:solidFill>
                <a:latin typeface="Carlito"/>
                <a:cs typeface="Carlito"/>
              </a:rPr>
              <a:t>delivery </a:t>
            </a:r>
            <a:r>
              <a:rPr sz="3000" spc="-8" dirty="0">
                <a:solidFill>
                  <a:srgbClr val="0075B1"/>
                </a:solidFill>
                <a:latin typeface="Carlito"/>
                <a:cs typeface="Carlito"/>
              </a:rPr>
              <a:t>of the </a:t>
            </a:r>
            <a:r>
              <a:rPr sz="3000" spc="-15" dirty="0">
                <a:solidFill>
                  <a:srgbClr val="0075B1"/>
                </a:solidFill>
                <a:latin typeface="Carlito"/>
                <a:cs typeface="Carlito"/>
              </a:rPr>
              <a:t>last</a:t>
            </a:r>
            <a:r>
              <a:rPr sz="3000" spc="180" dirty="0">
                <a:solidFill>
                  <a:srgbClr val="0075B1"/>
                </a:solidFill>
                <a:latin typeface="Carlito"/>
                <a:cs typeface="Carlito"/>
              </a:rPr>
              <a:t> </a:t>
            </a:r>
            <a:r>
              <a:rPr sz="3000" spc="-15" dirty="0">
                <a:solidFill>
                  <a:srgbClr val="0075B1"/>
                </a:solidFill>
                <a:latin typeface="Carlito"/>
                <a:cs typeface="Carlito"/>
              </a:rPr>
              <a:t>deliverable.</a:t>
            </a:r>
            <a:endParaRPr sz="3000">
              <a:latin typeface="Carlito"/>
              <a:cs typeface="Carlito"/>
            </a:endParaRPr>
          </a:p>
        </p:txBody>
      </p:sp>
      <p:sp>
        <p:nvSpPr>
          <p:cNvPr id="4" name="object 4"/>
          <p:cNvSpPr txBox="1"/>
          <p:nvPr/>
        </p:nvSpPr>
        <p:spPr>
          <a:xfrm>
            <a:off x="8658225" y="3820592"/>
            <a:ext cx="9178290" cy="3038011"/>
          </a:xfrm>
          <a:prstGeom prst="rect">
            <a:avLst/>
          </a:prstGeom>
        </p:spPr>
        <p:txBody>
          <a:bodyPr vert="horz" wrap="square" lIns="0" tIns="163830" rIns="0" bIns="0" rtlCol="0">
            <a:spAutoFit/>
          </a:bodyPr>
          <a:lstStyle/>
          <a:p>
            <a:pPr marL="19050">
              <a:spcBef>
                <a:spcPts val="1290"/>
              </a:spcBef>
            </a:pPr>
            <a:r>
              <a:rPr sz="3000" spc="-8" dirty="0">
                <a:solidFill>
                  <a:srgbClr val="0075B1"/>
                </a:solidFill>
                <a:latin typeface="Carlito"/>
                <a:cs typeface="Carlito"/>
              </a:rPr>
              <a:t>Main </a:t>
            </a:r>
            <a:r>
              <a:rPr sz="3000" spc="-15" dirty="0">
                <a:solidFill>
                  <a:srgbClr val="0075B1"/>
                </a:solidFill>
                <a:latin typeface="Carlito"/>
                <a:cs typeface="Carlito"/>
              </a:rPr>
              <a:t>project manager’s </a:t>
            </a:r>
            <a:r>
              <a:rPr sz="3000" spc="-8" dirty="0">
                <a:solidFill>
                  <a:srgbClr val="0075B1"/>
                </a:solidFill>
                <a:latin typeface="Carlito"/>
                <a:cs typeface="Carlito"/>
              </a:rPr>
              <a:t>activities during </a:t>
            </a:r>
            <a:r>
              <a:rPr sz="3000" spc="-23" dirty="0">
                <a:solidFill>
                  <a:srgbClr val="0075B1"/>
                </a:solidFill>
                <a:latin typeface="Carlito"/>
                <a:cs typeface="Carlito"/>
              </a:rPr>
              <a:t>execution</a:t>
            </a:r>
            <a:r>
              <a:rPr sz="3000" spc="188" dirty="0">
                <a:solidFill>
                  <a:srgbClr val="0075B1"/>
                </a:solidFill>
                <a:latin typeface="Carlito"/>
                <a:cs typeface="Carlito"/>
              </a:rPr>
              <a:t> </a:t>
            </a:r>
            <a:r>
              <a:rPr sz="3000" spc="-15" dirty="0">
                <a:solidFill>
                  <a:srgbClr val="0075B1"/>
                </a:solidFill>
                <a:latin typeface="Carlito"/>
                <a:cs typeface="Carlito"/>
              </a:rPr>
              <a:t>are:</a:t>
            </a:r>
            <a:endParaRPr sz="3000">
              <a:latin typeface="Carlito"/>
              <a:cs typeface="Carlito"/>
            </a:endParaRPr>
          </a:p>
          <a:p>
            <a:pPr marL="541020" indent="-522923">
              <a:spcBef>
                <a:spcPts val="1148"/>
              </a:spcBef>
              <a:buFont typeface="Wingdings"/>
              <a:buChar char=""/>
              <a:tabLst>
                <a:tab pos="541020" algn="l"/>
                <a:tab pos="541973" algn="l"/>
              </a:tabLst>
            </a:pPr>
            <a:r>
              <a:rPr sz="3000" spc="-45" dirty="0">
                <a:solidFill>
                  <a:srgbClr val="0075B1"/>
                </a:solidFill>
                <a:latin typeface="Carlito"/>
                <a:cs typeface="Carlito"/>
              </a:rPr>
              <a:t>Work </a:t>
            </a:r>
            <a:r>
              <a:rPr sz="3000" spc="-8" dirty="0">
                <a:solidFill>
                  <a:srgbClr val="0075B1"/>
                </a:solidFill>
                <a:latin typeface="Carlito"/>
                <a:cs typeface="Carlito"/>
              </a:rPr>
              <a:t>on the</a:t>
            </a:r>
            <a:r>
              <a:rPr sz="3000" spc="38" dirty="0">
                <a:solidFill>
                  <a:srgbClr val="0075B1"/>
                </a:solidFill>
                <a:latin typeface="Carlito"/>
                <a:cs typeface="Carlito"/>
              </a:rPr>
              <a:t> </a:t>
            </a:r>
            <a:r>
              <a:rPr sz="3000" spc="-15" dirty="0">
                <a:solidFill>
                  <a:srgbClr val="0075B1"/>
                </a:solidFill>
                <a:latin typeface="Carlito"/>
                <a:cs typeface="Carlito"/>
              </a:rPr>
              <a:t>scope</a:t>
            </a:r>
            <a:endParaRPr sz="3000">
              <a:latin typeface="Carlito"/>
              <a:cs typeface="Carlito"/>
            </a:endParaRPr>
          </a:p>
          <a:p>
            <a:pPr marL="541020" indent="-522923">
              <a:spcBef>
                <a:spcPts val="1140"/>
              </a:spcBef>
              <a:buFont typeface="Wingdings"/>
              <a:buChar char=""/>
              <a:tabLst>
                <a:tab pos="541020" algn="l"/>
                <a:tab pos="541973" algn="l"/>
              </a:tabLst>
            </a:pPr>
            <a:r>
              <a:rPr sz="3000" spc="-60" dirty="0">
                <a:solidFill>
                  <a:srgbClr val="0075B1"/>
                </a:solidFill>
                <a:latin typeface="Carlito"/>
                <a:cs typeface="Carlito"/>
              </a:rPr>
              <a:t>Track</a:t>
            </a:r>
            <a:r>
              <a:rPr sz="3000" spc="30" dirty="0">
                <a:solidFill>
                  <a:srgbClr val="0075B1"/>
                </a:solidFill>
                <a:latin typeface="Carlito"/>
                <a:cs typeface="Carlito"/>
              </a:rPr>
              <a:t> </a:t>
            </a:r>
            <a:r>
              <a:rPr sz="3000" spc="-23" dirty="0">
                <a:solidFill>
                  <a:srgbClr val="0075B1"/>
                </a:solidFill>
                <a:latin typeface="Carlito"/>
                <a:cs typeface="Carlito"/>
              </a:rPr>
              <a:t>progress</a:t>
            </a:r>
            <a:endParaRPr sz="3000">
              <a:latin typeface="Carlito"/>
              <a:cs typeface="Carlito"/>
            </a:endParaRPr>
          </a:p>
          <a:p>
            <a:pPr marL="541020" indent="-522923">
              <a:spcBef>
                <a:spcPts val="1140"/>
              </a:spcBef>
              <a:buFont typeface="Wingdings"/>
              <a:buChar char=""/>
              <a:tabLst>
                <a:tab pos="541020" algn="l"/>
                <a:tab pos="541973" algn="l"/>
              </a:tabLst>
            </a:pPr>
            <a:r>
              <a:rPr sz="3000" spc="-8" dirty="0">
                <a:solidFill>
                  <a:srgbClr val="0075B1"/>
                </a:solidFill>
                <a:latin typeface="Carlito"/>
                <a:cs typeface="Carlito"/>
              </a:rPr>
              <a:t>Monitor </a:t>
            </a:r>
            <a:r>
              <a:rPr sz="3000" spc="-30" dirty="0">
                <a:solidFill>
                  <a:srgbClr val="0075B1"/>
                </a:solidFill>
                <a:latin typeface="Carlito"/>
                <a:cs typeface="Carlito"/>
              </a:rPr>
              <a:t>quality, </a:t>
            </a:r>
            <a:r>
              <a:rPr sz="3000" spc="-15" dirty="0">
                <a:solidFill>
                  <a:srgbClr val="0075B1"/>
                </a:solidFill>
                <a:latin typeface="Carlito"/>
                <a:cs typeface="Carlito"/>
              </a:rPr>
              <a:t>resource</a:t>
            </a:r>
            <a:r>
              <a:rPr sz="3000" spc="75" dirty="0">
                <a:solidFill>
                  <a:srgbClr val="0075B1"/>
                </a:solidFill>
                <a:latin typeface="Carlito"/>
                <a:cs typeface="Carlito"/>
              </a:rPr>
              <a:t> </a:t>
            </a:r>
            <a:r>
              <a:rPr sz="3000" spc="-15" dirty="0">
                <a:solidFill>
                  <a:srgbClr val="0075B1"/>
                </a:solidFill>
                <a:latin typeface="Carlito"/>
                <a:cs typeface="Carlito"/>
              </a:rPr>
              <a:t>usage</a:t>
            </a:r>
            <a:endParaRPr sz="3000">
              <a:latin typeface="Carlito"/>
              <a:cs typeface="Carlito"/>
            </a:endParaRPr>
          </a:p>
          <a:p>
            <a:pPr marL="541020" indent="-522923">
              <a:spcBef>
                <a:spcPts val="1140"/>
              </a:spcBef>
              <a:buFont typeface="Wingdings"/>
              <a:buChar char=""/>
              <a:tabLst>
                <a:tab pos="541020" algn="l"/>
                <a:tab pos="541973" algn="l"/>
              </a:tabLst>
            </a:pPr>
            <a:r>
              <a:rPr sz="3000" spc="-45" dirty="0">
                <a:solidFill>
                  <a:srgbClr val="0075B1"/>
                </a:solidFill>
                <a:latin typeface="Carlito"/>
                <a:cs typeface="Carlito"/>
              </a:rPr>
              <a:t>Watch </a:t>
            </a:r>
            <a:r>
              <a:rPr sz="3000" spc="-8" dirty="0">
                <a:solidFill>
                  <a:srgbClr val="0075B1"/>
                </a:solidFill>
                <a:latin typeface="Carlito"/>
                <a:cs typeface="Carlito"/>
              </a:rPr>
              <a:t>out </a:t>
            </a:r>
            <a:r>
              <a:rPr sz="3000" spc="-30" dirty="0">
                <a:solidFill>
                  <a:srgbClr val="0075B1"/>
                </a:solidFill>
                <a:latin typeface="Carlito"/>
                <a:cs typeface="Carlito"/>
              </a:rPr>
              <a:t>for </a:t>
            </a:r>
            <a:r>
              <a:rPr sz="3000" spc="-15" dirty="0">
                <a:solidFill>
                  <a:srgbClr val="0075B1"/>
                </a:solidFill>
                <a:latin typeface="Carlito"/>
                <a:cs typeface="Carlito"/>
              </a:rPr>
              <a:t>risks </a:t>
            </a:r>
            <a:r>
              <a:rPr sz="3000" spc="-8" dirty="0">
                <a:solidFill>
                  <a:srgbClr val="0075B1"/>
                </a:solidFill>
                <a:latin typeface="Carlito"/>
                <a:cs typeface="Carlito"/>
              </a:rPr>
              <a:t>and issues, </a:t>
            </a:r>
            <a:r>
              <a:rPr sz="3000" spc="-15" dirty="0">
                <a:solidFill>
                  <a:srgbClr val="0075B1"/>
                </a:solidFill>
                <a:latin typeface="Carlito"/>
                <a:cs typeface="Carlito"/>
              </a:rPr>
              <a:t>conflicts </a:t>
            </a:r>
            <a:r>
              <a:rPr sz="3000" spc="-8" dirty="0">
                <a:solidFill>
                  <a:srgbClr val="0075B1"/>
                </a:solidFill>
                <a:latin typeface="Carlito"/>
                <a:cs typeface="Carlito"/>
              </a:rPr>
              <a:t>within the</a:t>
            </a:r>
            <a:r>
              <a:rPr sz="3000" spc="360" dirty="0">
                <a:solidFill>
                  <a:srgbClr val="0075B1"/>
                </a:solidFill>
                <a:latin typeface="Carlito"/>
                <a:cs typeface="Carlito"/>
              </a:rPr>
              <a:t> </a:t>
            </a:r>
            <a:r>
              <a:rPr sz="3000" spc="-15" dirty="0">
                <a:solidFill>
                  <a:srgbClr val="0075B1"/>
                </a:solidFill>
                <a:latin typeface="Carlito"/>
                <a:cs typeface="Carlito"/>
              </a:rPr>
              <a:t>team</a:t>
            </a:r>
            <a:endParaRPr sz="3000">
              <a:latin typeface="Carlito"/>
              <a:cs typeface="Carlito"/>
            </a:endParaRPr>
          </a:p>
        </p:txBody>
      </p:sp>
      <p:sp>
        <p:nvSpPr>
          <p:cNvPr id="5" name="object 5"/>
          <p:cNvSpPr txBox="1"/>
          <p:nvPr/>
        </p:nvSpPr>
        <p:spPr>
          <a:xfrm>
            <a:off x="8658226" y="7578472"/>
            <a:ext cx="6615113" cy="479940"/>
          </a:xfrm>
          <a:prstGeom prst="rect">
            <a:avLst/>
          </a:prstGeom>
        </p:spPr>
        <p:txBody>
          <a:bodyPr vert="horz" wrap="square" lIns="0" tIns="18098" rIns="0" bIns="0" rtlCol="0">
            <a:spAutoFit/>
          </a:bodyPr>
          <a:lstStyle/>
          <a:p>
            <a:pPr marL="19050">
              <a:spcBef>
                <a:spcPts val="143"/>
              </a:spcBef>
            </a:pPr>
            <a:r>
              <a:rPr sz="3000" spc="-8" dirty="0">
                <a:solidFill>
                  <a:srgbClr val="0075B1"/>
                </a:solidFill>
                <a:latin typeface="Carlito"/>
                <a:cs typeface="Carlito"/>
              </a:rPr>
              <a:t>…and remember: Time is not on </a:t>
            </a:r>
            <a:r>
              <a:rPr sz="3000" spc="-15" dirty="0">
                <a:solidFill>
                  <a:srgbClr val="0075B1"/>
                </a:solidFill>
                <a:latin typeface="Carlito"/>
                <a:cs typeface="Carlito"/>
              </a:rPr>
              <a:t>your</a:t>
            </a:r>
            <a:r>
              <a:rPr sz="3000" spc="23" dirty="0">
                <a:solidFill>
                  <a:srgbClr val="0075B1"/>
                </a:solidFill>
                <a:latin typeface="Carlito"/>
                <a:cs typeface="Carlito"/>
              </a:rPr>
              <a:t> </a:t>
            </a:r>
            <a:r>
              <a:rPr sz="3000" spc="-15" dirty="0">
                <a:solidFill>
                  <a:srgbClr val="0075B1"/>
                </a:solidFill>
                <a:latin typeface="Carlito"/>
                <a:cs typeface="Carlito"/>
              </a:rPr>
              <a:t>side!</a:t>
            </a:r>
            <a:endParaRPr sz="3000">
              <a:latin typeface="Carlito"/>
              <a:cs typeface="Carlito"/>
            </a:endParaRPr>
          </a:p>
        </p:txBody>
      </p:sp>
      <p:grpSp>
        <p:nvGrpSpPr>
          <p:cNvPr id="6" name="object 6"/>
          <p:cNvGrpSpPr/>
          <p:nvPr/>
        </p:nvGrpSpPr>
        <p:grpSpPr>
          <a:xfrm>
            <a:off x="1419663" y="3386708"/>
            <a:ext cx="5673090" cy="4072890"/>
            <a:chOff x="946442" y="2257805"/>
            <a:chExt cx="3782060" cy="2715260"/>
          </a:xfrm>
        </p:grpSpPr>
        <p:sp>
          <p:nvSpPr>
            <p:cNvPr id="7" name="object 7"/>
            <p:cNvSpPr/>
            <p:nvPr/>
          </p:nvSpPr>
          <p:spPr>
            <a:xfrm>
              <a:off x="1276731" y="2286380"/>
              <a:ext cx="3233420" cy="2658110"/>
            </a:xfrm>
            <a:custGeom>
              <a:avLst/>
              <a:gdLst/>
              <a:ahLst/>
              <a:cxnLst/>
              <a:rect l="l" t="t" r="r" b="b"/>
              <a:pathLst>
                <a:path w="3233420" h="2658110">
                  <a:moveTo>
                    <a:pt x="1616583" y="0"/>
                  </a:moveTo>
                  <a:lnTo>
                    <a:pt x="0" y="2657856"/>
                  </a:lnTo>
                  <a:lnTo>
                    <a:pt x="3233166" y="2657856"/>
                  </a:lnTo>
                  <a:lnTo>
                    <a:pt x="1616583" y="0"/>
                  </a:lnTo>
                  <a:close/>
                </a:path>
              </a:pathLst>
            </a:custGeom>
            <a:solidFill>
              <a:srgbClr val="DADFEE"/>
            </a:solidFill>
          </p:spPr>
          <p:txBody>
            <a:bodyPr wrap="square" lIns="0" tIns="0" rIns="0" bIns="0" rtlCol="0"/>
            <a:lstStyle/>
            <a:p>
              <a:endParaRPr sz="2700"/>
            </a:p>
          </p:txBody>
        </p:sp>
        <p:sp>
          <p:nvSpPr>
            <p:cNvPr id="8" name="object 8"/>
            <p:cNvSpPr/>
            <p:nvPr/>
          </p:nvSpPr>
          <p:spPr>
            <a:xfrm>
              <a:off x="1276731" y="2286380"/>
              <a:ext cx="3233420" cy="2658110"/>
            </a:xfrm>
            <a:custGeom>
              <a:avLst/>
              <a:gdLst/>
              <a:ahLst/>
              <a:cxnLst/>
              <a:rect l="l" t="t" r="r" b="b"/>
              <a:pathLst>
                <a:path w="3233420" h="2658110">
                  <a:moveTo>
                    <a:pt x="0" y="2657856"/>
                  </a:moveTo>
                  <a:lnTo>
                    <a:pt x="1616583" y="0"/>
                  </a:lnTo>
                  <a:lnTo>
                    <a:pt x="3233166" y="2657856"/>
                  </a:lnTo>
                  <a:lnTo>
                    <a:pt x="0" y="2657856"/>
                  </a:lnTo>
                  <a:close/>
                </a:path>
              </a:pathLst>
            </a:custGeom>
            <a:ln w="57150">
              <a:solidFill>
                <a:srgbClr val="0075B1"/>
              </a:solidFill>
            </a:ln>
          </p:spPr>
          <p:txBody>
            <a:bodyPr wrap="square" lIns="0" tIns="0" rIns="0" bIns="0" rtlCol="0"/>
            <a:lstStyle/>
            <a:p>
              <a:endParaRPr sz="2700"/>
            </a:p>
          </p:txBody>
        </p:sp>
        <p:sp>
          <p:nvSpPr>
            <p:cNvPr id="9" name="object 9"/>
            <p:cNvSpPr/>
            <p:nvPr/>
          </p:nvSpPr>
          <p:spPr>
            <a:xfrm>
              <a:off x="946442" y="2260726"/>
              <a:ext cx="3782060" cy="2461260"/>
            </a:xfrm>
            <a:custGeom>
              <a:avLst/>
              <a:gdLst/>
              <a:ahLst/>
              <a:cxnLst/>
              <a:rect l="l" t="t" r="r" b="b"/>
              <a:pathLst>
                <a:path w="3782060" h="2461260">
                  <a:moveTo>
                    <a:pt x="1605495" y="6858"/>
                  </a:moveTo>
                  <a:lnTo>
                    <a:pt x="1458048" y="81026"/>
                  </a:lnTo>
                  <a:lnTo>
                    <a:pt x="1452092" y="85699"/>
                  </a:lnTo>
                  <a:lnTo>
                    <a:pt x="1448498" y="92100"/>
                  </a:lnTo>
                  <a:lnTo>
                    <a:pt x="1447558" y="99377"/>
                  </a:lnTo>
                  <a:lnTo>
                    <a:pt x="1449539" y="106680"/>
                  </a:lnTo>
                  <a:lnTo>
                    <a:pt x="1454251" y="112623"/>
                  </a:lnTo>
                  <a:lnTo>
                    <a:pt x="1460652" y="116166"/>
                  </a:lnTo>
                  <a:lnTo>
                    <a:pt x="1467891" y="117068"/>
                  </a:lnTo>
                  <a:lnTo>
                    <a:pt x="1475193" y="115062"/>
                  </a:lnTo>
                  <a:lnTo>
                    <a:pt x="1530489" y="87261"/>
                  </a:lnTo>
                  <a:lnTo>
                    <a:pt x="0" y="2440178"/>
                  </a:lnTo>
                  <a:lnTo>
                    <a:pt x="31927" y="2461006"/>
                  </a:lnTo>
                  <a:lnTo>
                    <a:pt x="1562354" y="108115"/>
                  </a:lnTo>
                  <a:lnTo>
                    <a:pt x="1559394" y="169799"/>
                  </a:lnTo>
                  <a:lnTo>
                    <a:pt x="1560525" y="177292"/>
                  </a:lnTo>
                  <a:lnTo>
                    <a:pt x="1564309" y="183540"/>
                  </a:lnTo>
                  <a:lnTo>
                    <a:pt x="1570139" y="187896"/>
                  </a:lnTo>
                  <a:lnTo>
                    <a:pt x="1577428" y="189738"/>
                  </a:lnTo>
                  <a:lnTo>
                    <a:pt x="1584921" y="188671"/>
                  </a:lnTo>
                  <a:lnTo>
                    <a:pt x="1591170" y="184912"/>
                  </a:lnTo>
                  <a:lnTo>
                    <a:pt x="1595564" y="179070"/>
                  </a:lnTo>
                  <a:lnTo>
                    <a:pt x="1597494" y="171704"/>
                  </a:lnTo>
                  <a:lnTo>
                    <a:pt x="1604454" y="28194"/>
                  </a:lnTo>
                  <a:lnTo>
                    <a:pt x="1605495" y="6858"/>
                  </a:lnTo>
                  <a:close/>
                </a:path>
                <a:path w="3782060" h="2461260">
                  <a:moveTo>
                    <a:pt x="3781895" y="2440813"/>
                  </a:moveTo>
                  <a:lnTo>
                    <a:pt x="2394610" y="83743"/>
                  </a:lnTo>
                  <a:lnTo>
                    <a:pt x="2448522" y="113919"/>
                  </a:lnTo>
                  <a:lnTo>
                    <a:pt x="2455761" y="116281"/>
                  </a:lnTo>
                  <a:lnTo>
                    <a:pt x="2463038" y="115684"/>
                  </a:lnTo>
                  <a:lnTo>
                    <a:pt x="2469540" y="112407"/>
                  </a:lnTo>
                  <a:lnTo>
                    <a:pt x="2474430" y="106680"/>
                  </a:lnTo>
                  <a:lnTo>
                    <a:pt x="2476779" y="99441"/>
                  </a:lnTo>
                  <a:lnTo>
                    <a:pt x="2476182" y="92138"/>
                  </a:lnTo>
                  <a:lnTo>
                    <a:pt x="2472906" y="85610"/>
                  </a:lnTo>
                  <a:lnTo>
                    <a:pt x="2467191" y="80645"/>
                  </a:lnTo>
                  <a:lnTo>
                    <a:pt x="2364308" y="22987"/>
                  </a:lnTo>
                  <a:lnTo>
                    <a:pt x="2323287" y="0"/>
                  </a:lnTo>
                  <a:lnTo>
                    <a:pt x="2323935" y="164973"/>
                  </a:lnTo>
                  <a:lnTo>
                    <a:pt x="2325420" y="172402"/>
                  </a:lnTo>
                  <a:lnTo>
                    <a:pt x="2329497" y="178460"/>
                  </a:lnTo>
                  <a:lnTo>
                    <a:pt x="2335555" y="182537"/>
                  </a:lnTo>
                  <a:lnTo>
                    <a:pt x="2342985" y="184023"/>
                  </a:lnTo>
                  <a:lnTo>
                    <a:pt x="2350401" y="182511"/>
                  </a:lnTo>
                  <a:lnTo>
                    <a:pt x="2356459" y="178396"/>
                  </a:lnTo>
                  <a:lnTo>
                    <a:pt x="2360536" y="172300"/>
                  </a:lnTo>
                  <a:lnTo>
                    <a:pt x="2362035" y="164846"/>
                  </a:lnTo>
                  <a:lnTo>
                    <a:pt x="2361793" y="103174"/>
                  </a:lnTo>
                  <a:lnTo>
                    <a:pt x="3749002" y="2460244"/>
                  </a:lnTo>
                  <a:lnTo>
                    <a:pt x="3781895" y="2440813"/>
                  </a:lnTo>
                  <a:close/>
                </a:path>
              </a:pathLst>
            </a:custGeom>
            <a:solidFill>
              <a:srgbClr val="4966AC"/>
            </a:solidFill>
          </p:spPr>
          <p:txBody>
            <a:bodyPr wrap="square" lIns="0" tIns="0" rIns="0" bIns="0" rtlCol="0"/>
            <a:lstStyle/>
            <a:p>
              <a:endParaRPr sz="2700"/>
            </a:p>
          </p:txBody>
        </p:sp>
      </p:grpSp>
      <p:sp>
        <p:nvSpPr>
          <p:cNvPr id="10" name="object 10"/>
          <p:cNvSpPr txBox="1"/>
          <p:nvPr/>
        </p:nvSpPr>
        <p:spPr>
          <a:xfrm>
            <a:off x="3662552" y="2622041"/>
            <a:ext cx="1355408" cy="665567"/>
          </a:xfrm>
          <a:prstGeom prst="rect">
            <a:avLst/>
          </a:prstGeom>
        </p:spPr>
        <p:txBody>
          <a:bodyPr vert="horz" wrap="square" lIns="0" tIns="19050" rIns="0" bIns="0" rtlCol="0">
            <a:spAutoFit/>
          </a:bodyPr>
          <a:lstStyle/>
          <a:p>
            <a:pPr marL="19050">
              <a:spcBef>
                <a:spcPts val="150"/>
              </a:spcBef>
            </a:pPr>
            <a:r>
              <a:rPr sz="4200" b="1" dirty="0">
                <a:solidFill>
                  <a:srgbClr val="0075B1"/>
                </a:solidFill>
                <a:latin typeface="Carlito"/>
                <a:cs typeface="Carlito"/>
              </a:rPr>
              <a:t>S</a:t>
            </a:r>
            <a:r>
              <a:rPr sz="4200" b="1" spc="-23" dirty="0">
                <a:solidFill>
                  <a:srgbClr val="0075B1"/>
                </a:solidFill>
                <a:latin typeface="Carlito"/>
                <a:cs typeface="Carlito"/>
              </a:rPr>
              <a:t>c</a:t>
            </a:r>
            <a:r>
              <a:rPr sz="4200" b="1" dirty="0">
                <a:solidFill>
                  <a:srgbClr val="0075B1"/>
                </a:solidFill>
                <a:latin typeface="Carlito"/>
                <a:cs typeface="Carlito"/>
              </a:rPr>
              <a:t>ope</a:t>
            </a:r>
            <a:endParaRPr sz="4200">
              <a:latin typeface="Carlito"/>
              <a:cs typeface="Carlito"/>
            </a:endParaRPr>
          </a:p>
        </p:txBody>
      </p:sp>
      <p:sp>
        <p:nvSpPr>
          <p:cNvPr id="13" name="object 13"/>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6</a:t>
            </a:fld>
            <a:endParaRPr spc="-8" dirty="0"/>
          </a:p>
        </p:txBody>
      </p:sp>
      <p:sp>
        <p:nvSpPr>
          <p:cNvPr id="11" name="object 11"/>
          <p:cNvSpPr txBox="1"/>
          <p:nvPr/>
        </p:nvSpPr>
        <p:spPr>
          <a:xfrm>
            <a:off x="681227" y="7444739"/>
            <a:ext cx="822008" cy="479940"/>
          </a:xfrm>
          <a:prstGeom prst="rect">
            <a:avLst/>
          </a:prstGeom>
        </p:spPr>
        <p:txBody>
          <a:bodyPr vert="horz" wrap="square" lIns="0" tIns="18098" rIns="0" bIns="0" rtlCol="0">
            <a:spAutoFit/>
          </a:bodyPr>
          <a:lstStyle/>
          <a:p>
            <a:pPr marL="19050">
              <a:spcBef>
                <a:spcPts val="143"/>
              </a:spcBef>
            </a:pPr>
            <a:r>
              <a:rPr sz="3000" b="1" spc="-8" dirty="0">
                <a:solidFill>
                  <a:srgbClr val="0075B1"/>
                </a:solidFill>
                <a:latin typeface="Carlito"/>
                <a:cs typeface="Carlito"/>
              </a:rPr>
              <a:t>Time</a:t>
            </a:r>
            <a:endParaRPr sz="3000">
              <a:latin typeface="Carlito"/>
              <a:cs typeface="Carlito"/>
            </a:endParaRPr>
          </a:p>
        </p:txBody>
      </p:sp>
      <p:sp>
        <p:nvSpPr>
          <p:cNvPr id="12" name="object 12"/>
          <p:cNvSpPr txBox="1"/>
          <p:nvPr/>
        </p:nvSpPr>
        <p:spPr>
          <a:xfrm>
            <a:off x="7049642" y="7449692"/>
            <a:ext cx="722948" cy="479940"/>
          </a:xfrm>
          <a:prstGeom prst="rect">
            <a:avLst/>
          </a:prstGeom>
        </p:spPr>
        <p:txBody>
          <a:bodyPr vert="horz" wrap="square" lIns="0" tIns="18098" rIns="0" bIns="0" rtlCol="0">
            <a:spAutoFit/>
          </a:bodyPr>
          <a:lstStyle/>
          <a:p>
            <a:pPr marL="19050">
              <a:spcBef>
                <a:spcPts val="143"/>
              </a:spcBef>
            </a:pPr>
            <a:r>
              <a:rPr sz="3000" b="1" spc="-15" dirty="0">
                <a:solidFill>
                  <a:srgbClr val="0075B1"/>
                </a:solidFill>
                <a:latin typeface="Carlito"/>
                <a:cs typeface="Carlito"/>
              </a:rPr>
              <a:t>Co</a:t>
            </a:r>
            <a:r>
              <a:rPr sz="3000" b="1" spc="-53" dirty="0">
                <a:solidFill>
                  <a:srgbClr val="0075B1"/>
                </a:solidFill>
                <a:latin typeface="Carlito"/>
                <a:cs typeface="Carlito"/>
              </a:rPr>
              <a:t>s</a:t>
            </a:r>
            <a:r>
              <a:rPr sz="3000" b="1" spc="-8" dirty="0">
                <a:solidFill>
                  <a:srgbClr val="0075B1"/>
                </a:solidFill>
                <a:latin typeface="Carlito"/>
                <a:cs typeface="Carlito"/>
              </a:rPr>
              <a:t>t</a:t>
            </a:r>
            <a:endParaRPr sz="3000">
              <a:latin typeface="Carlito"/>
              <a:cs typeface="Carli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3" y="1"/>
            <a:ext cx="11795188" cy="1004121"/>
          </a:xfrm>
          <a:prstGeom prst="rect">
            <a:avLst/>
          </a:prstGeom>
        </p:spPr>
        <p:txBody>
          <a:bodyPr vert="horz" wrap="square" lIns="0" tIns="19050" rIns="0" bIns="0" rtlCol="0">
            <a:spAutoFit/>
          </a:bodyPr>
          <a:lstStyle/>
          <a:p>
            <a:pPr marL="19050">
              <a:spcBef>
                <a:spcPts val="150"/>
              </a:spcBef>
            </a:pPr>
            <a:r>
              <a:rPr spc="-480" dirty="0"/>
              <a:t>The </a:t>
            </a:r>
            <a:r>
              <a:rPr spc="-278" dirty="0"/>
              <a:t>Kick-off </a:t>
            </a:r>
            <a:r>
              <a:rPr spc="-195" dirty="0"/>
              <a:t>Meeting:</a:t>
            </a:r>
            <a:r>
              <a:rPr spc="-465" dirty="0"/>
              <a:t> </a:t>
            </a:r>
            <a:r>
              <a:rPr spc="-330" dirty="0"/>
              <a:t>Objectives</a:t>
            </a:r>
          </a:p>
        </p:txBody>
      </p:sp>
      <p:sp>
        <p:nvSpPr>
          <p:cNvPr id="3" name="object 3"/>
          <p:cNvSpPr txBox="1"/>
          <p:nvPr/>
        </p:nvSpPr>
        <p:spPr>
          <a:xfrm>
            <a:off x="2326387" y="3369946"/>
            <a:ext cx="2534603" cy="891911"/>
          </a:xfrm>
          <a:prstGeom prst="rect">
            <a:avLst/>
          </a:prstGeom>
        </p:spPr>
        <p:txBody>
          <a:bodyPr vert="horz" wrap="square" lIns="0" tIns="70485" rIns="0" bIns="0" rtlCol="0">
            <a:spAutoFit/>
          </a:bodyPr>
          <a:lstStyle/>
          <a:p>
            <a:pPr marL="843915" marR="7620" indent="-825818">
              <a:lnSpc>
                <a:spcPts val="3240"/>
              </a:lnSpc>
              <a:spcBef>
                <a:spcPts val="555"/>
              </a:spcBef>
            </a:pPr>
            <a:r>
              <a:rPr sz="3000" b="1" spc="-38" dirty="0">
                <a:solidFill>
                  <a:srgbClr val="0075B1"/>
                </a:solidFill>
                <a:latin typeface="Carlito"/>
                <a:cs typeface="Carlito"/>
              </a:rPr>
              <a:t>Validate</a:t>
            </a:r>
            <a:r>
              <a:rPr sz="3000" b="1" spc="-90" dirty="0">
                <a:solidFill>
                  <a:srgbClr val="0075B1"/>
                </a:solidFill>
                <a:latin typeface="Carlito"/>
                <a:cs typeface="Carlito"/>
              </a:rPr>
              <a:t> </a:t>
            </a:r>
            <a:r>
              <a:rPr sz="3000" b="1" spc="-8" dirty="0">
                <a:solidFill>
                  <a:srgbClr val="0075B1"/>
                </a:solidFill>
                <a:latin typeface="Carlito"/>
                <a:cs typeface="Carlito"/>
              </a:rPr>
              <a:t>project  </a:t>
            </a:r>
            <a:r>
              <a:rPr sz="3000" b="1" dirty="0">
                <a:solidFill>
                  <a:srgbClr val="0075B1"/>
                </a:solidFill>
                <a:latin typeface="Carlito"/>
                <a:cs typeface="Carlito"/>
              </a:rPr>
              <a:t>plans</a:t>
            </a:r>
            <a:endParaRPr sz="3000">
              <a:latin typeface="Carlito"/>
              <a:cs typeface="Carlito"/>
            </a:endParaRPr>
          </a:p>
        </p:txBody>
      </p:sp>
      <p:sp>
        <p:nvSpPr>
          <p:cNvPr id="4" name="object 4"/>
          <p:cNvSpPr/>
          <p:nvPr/>
        </p:nvSpPr>
        <p:spPr>
          <a:xfrm>
            <a:off x="3046094" y="1840229"/>
            <a:ext cx="1371600" cy="1371600"/>
          </a:xfrm>
          <a:prstGeom prst="rect">
            <a:avLst/>
          </a:prstGeom>
          <a:blipFill>
            <a:blip r:embed="rId2" cstate="print"/>
            <a:stretch>
              <a:fillRect/>
            </a:stretch>
          </a:blipFill>
        </p:spPr>
        <p:txBody>
          <a:bodyPr wrap="square" lIns="0" tIns="0" rIns="0" bIns="0" rtlCol="0"/>
          <a:lstStyle/>
          <a:p>
            <a:endParaRPr sz="2700"/>
          </a:p>
        </p:txBody>
      </p:sp>
      <p:sp>
        <p:nvSpPr>
          <p:cNvPr id="5" name="object 5"/>
          <p:cNvSpPr/>
          <p:nvPr/>
        </p:nvSpPr>
        <p:spPr>
          <a:xfrm>
            <a:off x="8428482" y="1916811"/>
            <a:ext cx="1371600" cy="1371600"/>
          </a:xfrm>
          <a:prstGeom prst="rect">
            <a:avLst/>
          </a:prstGeom>
          <a:blipFill>
            <a:blip r:embed="rId3" cstate="print"/>
            <a:stretch>
              <a:fillRect/>
            </a:stretch>
          </a:blipFill>
        </p:spPr>
        <p:txBody>
          <a:bodyPr wrap="square" lIns="0" tIns="0" rIns="0" bIns="0" rtlCol="0"/>
          <a:lstStyle/>
          <a:p>
            <a:endParaRPr sz="2700"/>
          </a:p>
        </p:txBody>
      </p:sp>
      <p:sp>
        <p:nvSpPr>
          <p:cNvPr id="6" name="object 6"/>
          <p:cNvSpPr/>
          <p:nvPr/>
        </p:nvSpPr>
        <p:spPr>
          <a:xfrm>
            <a:off x="13878306" y="1840229"/>
            <a:ext cx="1371600" cy="1371600"/>
          </a:xfrm>
          <a:prstGeom prst="rect">
            <a:avLst/>
          </a:prstGeom>
          <a:blipFill>
            <a:blip r:embed="rId4" cstate="print"/>
            <a:stretch>
              <a:fillRect/>
            </a:stretch>
          </a:blipFill>
        </p:spPr>
        <p:txBody>
          <a:bodyPr wrap="square" lIns="0" tIns="0" rIns="0" bIns="0" rtlCol="0"/>
          <a:lstStyle/>
          <a:p>
            <a:endParaRPr sz="2700"/>
          </a:p>
        </p:txBody>
      </p:sp>
      <p:sp>
        <p:nvSpPr>
          <p:cNvPr id="7" name="object 7"/>
          <p:cNvSpPr txBox="1"/>
          <p:nvPr/>
        </p:nvSpPr>
        <p:spPr>
          <a:xfrm>
            <a:off x="7717155" y="3369946"/>
            <a:ext cx="2684145" cy="1302280"/>
          </a:xfrm>
          <a:prstGeom prst="rect">
            <a:avLst/>
          </a:prstGeom>
        </p:spPr>
        <p:txBody>
          <a:bodyPr vert="horz" wrap="square" lIns="0" tIns="70485" rIns="0" bIns="0" rtlCol="0">
            <a:spAutoFit/>
          </a:bodyPr>
          <a:lstStyle/>
          <a:p>
            <a:pPr marL="19050" marR="7620" indent="7620" algn="just">
              <a:lnSpc>
                <a:spcPts val="3240"/>
              </a:lnSpc>
              <a:spcBef>
                <a:spcPts val="555"/>
              </a:spcBef>
            </a:pPr>
            <a:r>
              <a:rPr sz="3000" b="1" spc="-15" dirty="0">
                <a:solidFill>
                  <a:srgbClr val="0075B1"/>
                </a:solidFill>
                <a:latin typeface="Carlito"/>
                <a:cs typeface="Carlito"/>
              </a:rPr>
              <a:t>Agree </a:t>
            </a:r>
            <a:r>
              <a:rPr sz="3000" b="1" spc="-8" dirty="0">
                <a:solidFill>
                  <a:srgbClr val="0075B1"/>
                </a:solidFill>
                <a:latin typeface="Carlito"/>
                <a:cs typeface="Carlito"/>
              </a:rPr>
              <a:t>on </a:t>
            </a:r>
            <a:r>
              <a:rPr sz="3000" b="1" spc="-15" dirty="0">
                <a:solidFill>
                  <a:srgbClr val="0075B1"/>
                </a:solidFill>
                <a:latin typeface="Carlito"/>
                <a:cs typeface="Carlito"/>
              </a:rPr>
              <a:t>project  governance </a:t>
            </a:r>
            <a:r>
              <a:rPr sz="3000" b="1" dirty="0">
                <a:solidFill>
                  <a:srgbClr val="0075B1"/>
                </a:solidFill>
                <a:latin typeface="Carlito"/>
                <a:cs typeface="Carlito"/>
              </a:rPr>
              <a:t>and  </a:t>
            </a:r>
            <a:r>
              <a:rPr sz="3000" b="1" spc="-15" dirty="0">
                <a:solidFill>
                  <a:srgbClr val="0075B1"/>
                </a:solidFill>
                <a:latin typeface="Carlito"/>
                <a:cs typeface="Carlito"/>
              </a:rPr>
              <a:t>validation</a:t>
            </a:r>
            <a:r>
              <a:rPr sz="3000" b="1" spc="-98" dirty="0">
                <a:solidFill>
                  <a:srgbClr val="0075B1"/>
                </a:solidFill>
                <a:latin typeface="Carlito"/>
                <a:cs typeface="Carlito"/>
              </a:rPr>
              <a:t> </a:t>
            </a:r>
            <a:r>
              <a:rPr sz="3000" b="1" spc="-8" dirty="0">
                <a:solidFill>
                  <a:srgbClr val="0075B1"/>
                </a:solidFill>
                <a:latin typeface="Carlito"/>
                <a:cs typeface="Carlito"/>
              </a:rPr>
              <a:t>points</a:t>
            </a:r>
            <a:endParaRPr sz="3000">
              <a:latin typeface="Carlito"/>
              <a:cs typeface="Carlito"/>
            </a:endParaRPr>
          </a:p>
        </p:txBody>
      </p:sp>
      <p:sp>
        <p:nvSpPr>
          <p:cNvPr id="8" name="object 8"/>
          <p:cNvSpPr txBox="1"/>
          <p:nvPr/>
        </p:nvSpPr>
        <p:spPr>
          <a:xfrm>
            <a:off x="13553693" y="3369945"/>
            <a:ext cx="2024063" cy="891911"/>
          </a:xfrm>
          <a:prstGeom prst="rect">
            <a:avLst/>
          </a:prstGeom>
        </p:spPr>
        <p:txBody>
          <a:bodyPr vert="horz" wrap="square" lIns="0" tIns="70485" rIns="0" bIns="0" rtlCol="0">
            <a:spAutoFit/>
          </a:bodyPr>
          <a:lstStyle/>
          <a:p>
            <a:pPr marL="451485" marR="7620" indent="-433388">
              <a:lnSpc>
                <a:spcPts val="3240"/>
              </a:lnSpc>
              <a:spcBef>
                <a:spcPts val="555"/>
              </a:spcBef>
            </a:pPr>
            <a:r>
              <a:rPr sz="3000" b="1" spc="-23" dirty="0">
                <a:solidFill>
                  <a:srgbClr val="0075B1"/>
                </a:solidFill>
                <a:latin typeface="Carlito"/>
                <a:cs typeface="Carlito"/>
              </a:rPr>
              <a:t>Promote</a:t>
            </a:r>
            <a:r>
              <a:rPr sz="3000" b="1" spc="-83" dirty="0">
                <a:solidFill>
                  <a:srgbClr val="0075B1"/>
                </a:solidFill>
                <a:latin typeface="Carlito"/>
                <a:cs typeface="Carlito"/>
              </a:rPr>
              <a:t> </a:t>
            </a:r>
            <a:r>
              <a:rPr sz="3000" b="1" spc="-8" dirty="0">
                <a:solidFill>
                  <a:srgbClr val="0075B1"/>
                </a:solidFill>
                <a:latin typeface="Carlito"/>
                <a:cs typeface="Carlito"/>
              </a:rPr>
              <a:t>the  project</a:t>
            </a:r>
            <a:endParaRPr sz="3000">
              <a:latin typeface="Carlito"/>
              <a:cs typeface="Carlito"/>
            </a:endParaRPr>
          </a:p>
        </p:txBody>
      </p:sp>
      <p:sp>
        <p:nvSpPr>
          <p:cNvPr id="9" name="object 9"/>
          <p:cNvSpPr/>
          <p:nvPr/>
        </p:nvSpPr>
        <p:spPr>
          <a:xfrm>
            <a:off x="6291643" y="1771079"/>
            <a:ext cx="23813" cy="8126730"/>
          </a:xfrm>
          <a:custGeom>
            <a:avLst/>
            <a:gdLst/>
            <a:ahLst/>
            <a:cxnLst/>
            <a:rect l="l" t="t" r="r" b="b"/>
            <a:pathLst>
              <a:path w="15875" h="5417820">
                <a:moveTo>
                  <a:pt x="0" y="0"/>
                </a:moveTo>
                <a:lnTo>
                  <a:pt x="15748" y="5417807"/>
                </a:lnTo>
              </a:path>
            </a:pathLst>
          </a:custGeom>
          <a:ln w="12700">
            <a:solidFill>
              <a:srgbClr val="0075B1"/>
            </a:solidFill>
            <a:prstDash val="sysDash"/>
          </a:ln>
        </p:spPr>
        <p:txBody>
          <a:bodyPr wrap="square" lIns="0" tIns="0" rIns="0" bIns="0" rtlCol="0"/>
          <a:lstStyle/>
          <a:p>
            <a:endParaRPr sz="2700"/>
          </a:p>
        </p:txBody>
      </p:sp>
      <p:sp>
        <p:nvSpPr>
          <p:cNvPr id="10" name="object 10"/>
          <p:cNvSpPr/>
          <p:nvPr/>
        </p:nvSpPr>
        <p:spPr>
          <a:xfrm>
            <a:off x="11863769" y="1771079"/>
            <a:ext cx="23813" cy="8126730"/>
          </a:xfrm>
          <a:custGeom>
            <a:avLst/>
            <a:gdLst/>
            <a:ahLst/>
            <a:cxnLst/>
            <a:rect l="l" t="t" r="r" b="b"/>
            <a:pathLst>
              <a:path w="15875" h="5417820">
                <a:moveTo>
                  <a:pt x="0" y="0"/>
                </a:moveTo>
                <a:lnTo>
                  <a:pt x="15748" y="5417807"/>
                </a:lnTo>
              </a:path>
            </a:pathLst>
          </a:custGeom>
          <a:ln w="12700">
            <a:solidFill>
              <a:srgbClr val="0075B1"/>
            </a:solidFill>
            <a:prstDash val="sysDash"/>
          </a:ln>
        </p:spPr>
        <p:txBody>
          <a:bodyPr wrap="square" lIns="0" tIns="0" rIns="0" bIns="0" rtlCol="0"/>
          <a:lstStyle/>
          <a:p>
            <a:endParaRPr sz="2700"/>
          </a:p>
        </p:txBody>
      </p:sp>
      <p:sp>
        <p:nvSpPr>
          <p:cNvPr id="11" name="object 11"/>
          <p:cNvSpPr txBox="1"/>
          <p:nvPr/>
        </p:nvSpPr>
        <p:spPr>
          <a:xfrm>
            <a:off x="1549145" y="4954523"/>
            <a:ext cx="4363403" cy="434734"/>
          </a:xfrm>
          <a:prstGeom prst="rect">
            <a:avLst/>
          </a:prstGeom>
        </p:spPr>
        <p:txBody>
          <a:bodyPr vert="horz" wrap="square" lIns="0" tIns="19050" rIns="0" bIns="0" rtlCol="0">
            <a:spAutoFit/>
          </a:bodyPr>
          <a:lstStyle/>
          <a:p>
            <a:pPr marL="19050">
              <a:spcBef>
                <a:spcPts val="150"/>
              </a:spcBef>
            </a:pPr>
            <a:r>
              <a:rPr sz="2700" spc="-8" dirty="0">
                <a:solidFill>
                  <a:srgbClr val="0075B1"/>
                </a:solidFill>
                <a:latin typeface="Carlito"/>
                <a:cs typeface="Carlito"/>
              </a:rPr>
              <a:t>Go through </a:t>
            </a:r>
            <a:r>
              <a:rPr sz="2700" dirty="0">
                <a:solidFill>
                  <a:srgbClr val="0075B1"/>
                </a:solidFill>
                <a:latin typeface="Carlito"/>
                <a:cs typeface="Carlito"/>
              </a:rPr>
              <a:t>the </a:t>
            </a:r>
            <a:r>
              <a:rPr sz="2700" spc="-8" dirty="0">
                <a:solidFill>
                  <a:srgbClr val="0075B1"/>
                </a:solidFill>
                <a:latin typeface="Carlito"/>
                <a:cs typeface="Carlito"/>
              </a:rPr>
              <a:t>plans </a:t>
            </a:r>
            <a:r>
              <a:rPr sz="2700" dirty="0">
                <a:solidFill>
                  <a:srgbClr val="0075B1"/>
                </a:solidFill>
                <a:latin typeface="Carlito"/>
                <a:cs typeface="Carlito"/>
              </a:rPr>
              <a:t>one</a:t>
            </a:r>
            <a:r>
              <a:rPr sz="2700" spc="293" dirty="0">
                <a:solidFill>
                  <a:srgbClr val="0075B1"/>
                </a:solidFill>
                <a:latin typeface="Carlito"/>
                <a:cs typeface="Carlito"/>
              </a:rPr>
              <a:t> </a:t>
            </a:r>
            <a:r>
              <a:rPr sz="2700" spc="-15" dirty="0">
                <a:solidFill>
                  <a:srgbClr val="0075B1"/>
                </a:solidFill>
                <a:latin typeface="Carlito"/>
                <a:cs typeface="Carlito"/>
              </a:rPr>
              <a:t>by</a:t>
            </a:r>
            <a:endParaRPr sz="2700">
              <a:latin typeface="Carlito"/>
              <a:cs typeface="Carlito"/>
            </a:endParaRPr>
          </a:p>
        </p:txBody>
      </p:sp>
      <p:sp>
        <p:nvSpPr>
          <p:cNvPr id="23" name="object 23"/>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7</a:t>
            </a:fld>
            <a:endParaRPr spc="-8" dirty="0"/>
          </a:p>
        </p:txBody>
      </p:sp>
      <p:sp>
        <p:nvSpPr>
          <p:cNvPr id="12" name="object 12"/>
          <p:cNvSpPr txBox="1"/>
          <p:nvPr/>
        </p:nvSpPr>
        <p:spPr>
          <a:xfrm>
            <a:off x="1549145" y="5324857"/>
            <a:ext cx="4366260" cy="434734"/>
          </a:xfrm>
          <a:prstGeom prst="rect">
            <a:avLst/>
          </a:prstGeom>
        </p:spPr>
        <p:txBody>
          <a:bodyPr vert="horz" wrap="square" lIns="0" tIns="19050" rIns="0" bIns="0" rtlCol="0">
            <a:spAutoFit/>
          </a:bodyPr>
          <a:lstStyle/>
          <a:p>
            <a:pPr marL="19050">
              <a:spcBef>
                <a:spcPts val="150"/>
              </a:spcBef>
              <a:tabLst>
                <a:tab pos="1028700" algn="l"/>
                <a:tab pos="2417445" algn="l"/>
                <a:tab pos="3335655" algn="l"/>
              </a:tabLst>
            </a:pPr>
            <a:r>
              <a:rPr sz="2700" spc="-8" dirty="0">
                <a:solidFill>
                  <a:srgbClr val="0075B1"/>
                </a:solidFill>
                <a:latin typeface="Carlito"/>
                <a:cs typeface="Carlito"/>
              </a:rPr>
              <a:t>o</a:t>
            </a:r>
            <a:r>
              <a:rPr sz="2700" spc="8" dirty="0">
                <a:solidFill>
                  <a:srgbClr val="0075B1"/>
                </a:solidFill>
                <a:latin typeface="Carlito"/>
                <a:cs typeface="Carlito"/>
              </a:rPr>
              <a:t>n</a:t>
            </a:r>
            <a:r>
              <a:rPr sz="2700" spc="-8" dirty="0">
                <a:solidFill>
                  <a:srgbClr val="0075B1"/>
                </a:solidFill>
                <a:latin typeface="Carlito"/>
                <a:cs typeface="Carlito"/>
              </a:rPr>
              <a:t>e</a:t>
            </a:r>
            <a:r>
              <a:rPr sz="2700" dirty="0">
                <a:solidFill>
                  <a:srgbClr val="0075B1"/>
                </a:solidFill>
                <a:latin typeface="Carlito"/>
                <a:cs typeface="Carlito"/>
              </a:rPr>
              <a:t>.	</a:t>
            </a:r>
            <a:r>
              <a:rPr sz="2700" spc="-8" dirty="0">
                <a:solidFill>
                  <a:srgbClr val="0075B1"/>
                </a:solidFill>
                <a:latin typeface="Carlito"/>
                <a:cs typeface="Carlito"/>
              </a:rPr>
              <a:t>Explai</a:t>
            </a:r>
            <a:r>
              <a:rPr sz="2700" dirty="0">
                <a:solidFill>
                  <a:srgbClr val="0075B1"/>
                </a:solidFill>
                <a:latin typeface="Carlito"/>
                <a:cs typeface="Carlito"/>
              </a:rPr>
              <a:t>n	and	ans</a:t>
            </a:r>
            <a:r>
              <a:rPr sz="2700" spc="-30" dirty="0">
                <a:solidFill>
                  <a:srgbClr val="0075B1"/>
                </a:solidFill>
                <a:latin typeface="Carlito"/>
                <a:cs typeface="Carlito"/>
              </a:rPr>
              <a:t>w</a:t>
            </a:r>
            <a:r>
              <a:rPr sz="2700" dirty="0">
                <a:solidFill>
                  <a:srgbClr val="0075B1"/>
                </a:solidFill>
                <a:latin typeface="Carlito"/>
                <a:cs typeface="Carlito"/>
              </a:rPr>
              <a:t>er</a:t>
            </a:r>
            <a:endParaRPr sz="2700">
              <a:latin typeface="Carlito"/>
              <a:cs typeface="Carlito"/>
            </a:endParaRPr>
          </a:p>
        </p:txBody>
      </p:sp>
      <p:sp>
        <p:nvSpPr>
          <p:cNvPr id="13" name="object 13"/>
          <p:cNvSpPr txBox="1"/>
          <p:nvPr/>
        </p:nvSpPr>
        <p:spPr>
          <a:xfrm>
            <a:off x="1549145" y="5695189"/>
            <a:ext cx="4159568" cy="434734"/>
          </a:xfrm>
          <a:prstGeom prst="rect">
            <a:avLst/>
          </a:prstGeom>
        </p:spPr>
        <p:txBody>
          <a:bodyPr vert="horz" wrap="square" lIns="0" tIns="19050" rIns="0" bIns="0" rtlCol="0">
            <a:spAutoFit/>
          </a:bodyPr>
          <a:lstStyle/>
          <a:p>
            <a:pPr marL="19050">
              <a:spcBef>
                <a:spcPts val="150"/>
              </a:spcBef>
            </a:pPr>
            <a:r>
              <a:rPr sz="2700" spc="-8" dirty="0">
                <a:solidFill>
                  <a:srgbClr val="0075B1"/>
                </a:solidFill>
                <a:latin typeface="Carlito"/>
                <a:cs typeface="Carlito"/>
              </a:rPr>
              <a:t>questions </a:t>
            </a:r>
            <a:r>
              <a:rPr sz="2700" spc="-23" dirty="0">
                <a:solidFill>
                  <a:srgbClr val="0075B1"/>
                </a:solidFill>
                <a:latin typeface="Carlito"/>
                <a:cs typeface="Carlito"/>
              </a:rPr>
              <a:t>anyone </a:t>
            </a:r>
            <a:r>
              <a:rPr sz="2700" spc="-15" dirty="0">
                <a:solidFill>
                  <a:srgbClr val="0075B1"/>
                </a:solidFill>
                <a:latin typeface="Carlito"/>
                <a:cs typeface="Carlito"/>
              </a:rPr>
              <a:t>could</a:t>
            </a:r>
            <a:r>
              <a:rPr sz="2700" spc="45" dirty="0">
                <a:solidFill>
                  <a:srgbClr val="0075B1"/>
                </a:solidFill>
                <a:latin typeface="Carlito"/>
                <a:cs typeface="Carlito"/>
              </a:rPr>
              <a:t> </a:t>
            </a:r>
            <a:r>
              <a:rPr sz="2700" spc="-15" dirty="0">
                <a:solidFill>
                  <a:srgbClr val="0075B1"/>
                </a:solidFill>
                <a:latin typeface="Carlito"/>
                <a:cs typeface="Carlito"/>
              </a:rPr>
              <a:t>raise.</a:t>
            </a:r>
            <a:endParaRPr sz="2700">
              <a:latin typeface="Carlito"/>
              <a:cs typeface="Carlito"/>
            </a:endParaRPr>
          </a:p>
        </p:txBody>
      </p:sp>
      <p:sp>
        <p:nvSpPr>
          <p:cNvPr id="14" name="object 14"/>
          <p:cNvSpPr txBox="1"/>
          <p:nvPr/>
        </p:nvSpPr>
        <p:spPr>
          <a:xfrm>
            <a:off x="1549145" y="6256400"/>
            <a:ext cx="4365308" cy="1553952"/>
          </a:xfrm>
          <a:prstGeom prst="rect">
            <a:avLst/>
          </a:prstGeom>
        </p:spPr>
        <p:txBody>
          <a:bodyPr vert="horz" wrap="square" lIns="0" tIns="65723" rIns="0" bIns="0" rtlCol="0">
            <a:spAutoFit/>
          </a:bodyPr>
          <a:lstStyle/>
          <a:p>
            <a:pPr marL="19050" marR="7620" algn="just">
              <a:lnSpc>
                <a:spcPts val="2909"/>
              </a:lnSpc>
              <a:spcBef>
                <a:spcPts val="518"/>
              </a:spcBef>
            </a:pPr>
            <a:r>
              <a:rPr sz="2700" spc="-8" dirty="0">
                <a:solidFill>
                  <a:srgbClr val="0075B1"/>
                </a:solidFill>
                <a:latin typeface="Carlito"/>
                <a:cs typeface="Carlito"/>
              </a:rPr>
              <a:t>Then, </a:t>
            </a:r>
            <a:r>
              <a:rPr sz="2700" dirty="0">
                <a:solidFill>
                  <a:srgbClr val="0075B1"/>
                </a:solidFill>
                <a:latin typeface="Carlito"/>
                <a:cs typeface="Carlito"/>
              </a:rPr>
              <a:t>ask if it is </a:t>
            </a:r>
            <a:r>
              <a:rPr sz="2700" spc="-30" dirty="0">
                <a:solidFill>
                  <a:srgbClr val="0075B1"/>
                </a:solidFill>
                <a:latin typeface="Carlito"/>
                <a:cs typeface="Carlito"/>
              </a:rPr>
              <a:t>okay </a:t>
            </a:r>
            <a:r>
              <a:rPr sz="2700" spc="-38" dirty="0">
                <a:solidFill>
                  <a:srgbClr val="0075B1"/>
                </a:solidFill>
                <a:latin typeface="Carlito"/>
                <a:cs typeface="Carlito"/>
              </a:rPr>
              <a:t>to  </a:t>
            </a:r>
            <a:r>
              <a:rPr sz="2700" spc="-15" dirty="0">
                <a:solidFill>
                  <a:srgbClr val="0075B1"/>
                </a:solidFill>
                <a:latin typeface="Carlito"/>
                <a:cs typeface="Carlito"/>
              </a:rPr>
              <a:t>validate </a:t>
            </a:r>
            <a:r>
              <a:rPr sz="2700" dirty="0">
                <a:solidFill>
                  <a:srgbClr val="0075B1"/>
                </a:solidFill>
                <a:latin typeface="Carlito"/>
                <a:cs typeface="Carlito"/>
              </a:rPr>
              <a:t>it and </a:t>
            </a:r>
            <a:r>
              <a:rPr sz="2700" spc="-8" dirty="0">
                <a:solidFill>
                  <a:srgbClr val="0075B1"/>
                </a:solidFill>
                <a:latin typeface="Carlito"/>
                <a:cs typeface="Carlito"/>
              </a:rPr>
              <a:t>move </a:t>
            </a:r>
            <a:r>
              <a:rPr sz="2700" spc="-23" dirty="0">
                <a:solidFill>
                  <a:srgbClr val="0075B1"/>
                </a:solidFill>
                <a:latin typeface="Carlito"/>
                <a:cs typeface="Carlito"/>
              </a:rPr>
              <a:t>to </a:t>
            </a:r>
            <a:r>
              <a:rPr sz="2700" dirty="0">
                <a:solidFill>
                  <a:srgbClr val="0075B1"/>
                </a:solidFill>
                <a:latin typeface="Carlito"/>
                <a:cs typeface="Carlito"/>
              </a:rPr>
              <a:t>the  </a:t>
            </a:r>
            <a:r>
              <a:rPr sz="2700" spc="-15" dirty="0">
                <a:solidFill>
                  <a:srgbClr val="0075B1"/>
                </a:solidFill>
                <a:latin typeface="Carlito"/>
                <a:cs typeface="Carlito"/>
              </a:rPr>
              <a:t>next </a:t>
            </a:r>
            <a:r>
              <a:rPr sz="2700" spc="-8" dirty="0">
                <a:solidFill>
                  <a:srgbClr val="0075B1"/>
                </a:solidFill>
                <a:latin typeface="Carlito"/>
                <a:cs typeface="Carlito"/>
              </a:rPr>
              <a:t>topic. </a:t>
            </a:r>
            <a:r>
              <a:rPr sz="2700" dirty="0">
                <a:solidFill>
                  <a:srgbClr val="0075B1"/>
                </a:solidFill>
                <a:latin typeface="Carlito"/>
                <a:cs typeface="Carlito"/>
              </a:rPr>
              <a:t>If </a:t>
            </a:r>
            <a:r>
              <a:rPr sz="2700" spc="-8" dirty="0">
                <a:solidFill>
                  <a:srgbClr val="0075B1"/>
                </a:solidFill>
                <a:latin typeface="Carlito"/>
                <a:cs typeface="Carlito"/>
              </a:rPr>
              <a:t>someone </a:t>
            </a:r>
            <a:r>
              <a:rPr sz="2700" spc="-15" dirty="0">
                <a:solidFill>
                  <a:srgbClr val="0075B1"/>
                </a:solidFill>
                <a:latin typeface="Carlito"/>
                <a:cs typeface="Carlito"/>
              </a:rPr>
              <a:t>refuses  </a:t>
            </a:r>
            <a:r>
              <a:rPr sz="2700" spc="-23" dirty="0">
                <a:solidFill>
                  <a:srgbClr val="0075B1"/>
                </a:solidFill>
                <a:latin typeface="Carlito"/>
                <a:cs typeface="Carlito"/>
              </a:rPr>
              <a:t>to </a:t>
            </a:r>
            <a:r>
              <a:rPr sz="2700" spc="-8" dirty="0">
                <a:solidFill>
                  <a:srgbClr val="0075B1"/>
                </a:solidFill>
                <a:latin typeface="Carlito"/>
                <a:cs typeface="Carlito"/>
              </a:rPr>
              <a:t>agree, </a:t>
            </a:r>
            <a:r>
              <a:rPr sz="2700" spc="-15" dirty="0">
                <a:solidFill>
                  <a:srgbClr val="0075B1"/>
                </a:solidFill>
                <a:latin typeface="Carlito"/>
                <a:cs typeface="Carlito"/>
              </a:rPr>
              <a:t>understand</a:t>
            </a:r>
            <a:r>
              <a:rPr sz="2700" spc="45" dirty="0">
                <a:solidFill>
                  <a:srgbClr val="0075B1"/>
                </a:solidFill>
                <a:latin typeface="Carlito"/>
                <a:cs typeface="Carlito"/>
              </a:rPr>
              <a:t> </a:t>
            </a:r>
            <a:r>
              <a:rPr sz="2700" spc="-60" dirty="0">
                <a:solidFill>
                  <a:srgbClr val="0075B1"/>
                </a:solidFill>
                <a:latin typeface="Carlito"/>
                <a:cs typeface="Carlito"/>
              </a:rPr>
              <a:t>why.</a:t>
            </a:r>
            <a:endParaRPr sz="2700">
              <a:latin typeface="Carlito"/>
              <a:cs typeface="Carlito"/>
            </a:endParaRPr>
          </a:p>
        </p:txBody>
      </p:sp>
      <p:sp>
        <p:nvSpPr>
          <p:cNvPr id="15" name="object 15"/>
          <p:cNvSpPr txBox="1"/>
          <p:nvPr/>
        </p:nvSpPr>
        <p:spPr>
          <a:xfrm>
            <a:off x="6931532" y="4954523"/>
            <a:ext cx="4365308" cy="810158"/>
          </a:xfrm>
          <a:prstGeom prst="rect">
            <a:avLst/>
          </a:prstGeom>
        </p:spPr>
        <p:txBody>
          <a:bodyPr vert="horz" wrap="square" lIns="0" tIns="65723" rIns="0" bIns="0" rtlCol="0">
            <a:spAutoFit/>
          </a:bodyPr>
          <a:lstStyle/>
          <a:p>
            <a:pPr marL="19050" marR="7620">
              <a:lnSpc>
                <a:spcPts val="2909"/>
              </a:lnSpc>
              <a:spcBef>
                <a:spcPts val="518"/>
              </a:spcBef>
            </a:pPr>
            <a:r>
              <a:rPr sz="2700" spc="-8" dirty="0">
                <a:solidFill>
                  <a:srgbClr val="0075B1"/>
                </a:solidFill>
                <a:latin typeface="Carlito"/>
                <a:cs typeface="Carlito"/>
              </a:rPr>
              <a:t>Discuss how </a:t>
            </a:r>
            <a:r>
              <a:rPr sz="2700" dirty="0">
                <a:solidFill>
                  <a:srgbClr val="0075B1"/>
                </a:solidFill>
                <a:latin typeface="Carlito"/>
                <a:cs typeface="Carlito"/>
              </a:rPr>
              <a:t>the </a:t>
            </a:r>
            <a:r>
              <a:rPr sz="2700" spc="-8" dirty="0">
                <a:solidFill>
                  <a:srgbClr val="0075B1"/>
                </a:solidFill>
                <a:latin typeface="Carlito"/>
                <a:cs typeface="Carlito"/>
              </a:rPr>
              <a:t>deliverables  </a:t>
            </a:r>
            <a:r>
              <a:rPr sz="2700" dirty="0">
                <a:solidFill>
                  <a:srgbClr val="0075B1"/>
                </a:solidFill>
                <a:latin typeface="Carlito"/>
                <a:cs typeface="Carlito"/>
              </a:rPr>
              <a:t>will</a:t>
            </a:r>
            <a:r>
              <a:rPr sz="2700" spc="255" dirty="0">
                <a:solidFill>
                  <a:srgbClr val="0075B1"/>
                </a:solidFill>
                <a:latin typeface="Carlito"/>
                <a:cs typeface="Carlito"/>
              </a:rPr>
              <a:t> </a:t>
            </a:r>
            <a:r>
              <a:rPr sz="2700" dirty="0">
                <a:solidFill>
                  <a:srgbClr val="0075B1"/>
                </a:solidFill>
                <a:latin typeface="Carlito"/>
                <a:cs typeface="Carlito"/>
              </a:rPr>
              <a:t>be</a:t>
            </a:r>
            <a:r>
              <a:rPr sz="2700" spc="278" dirty="0">
                <a:solidFill>
                  <a:srgbClr val="0075B1"/>
                </a:solidFill>
                <a:latin typeface="Carlito"/>
                <a:cs typeface="Carlito"/>
              </a:rPr>
              <a:t> </a:t>
            </a:r>
            <a:r>
              <a:rPr sz="2700" spc="-15" dirty="0">
                <a:solidFill>
                  <a:srgbClr val="0075B1"/>
                </a:solidFill>
                <a:latin typeface="Carlito"/>
                <a:cs typeface="Carlito"/>
              </a:rPr>
              <a:t>approved</a:t>
            </a:r>
            <a:r>
              <a:rPr sz="2700" spc="263" dirty="0">
                <a:solidFill>
                  <a:srgbClr val="0075B1"/>
                </a:solidFill>
                <a:latin typeface="Carlito"/>
                <a:cs typeface="Carlito"/>
              </a:rPr>
              <a:t> </a:t>
            </a:r>
            <a:r>
              <a:rPr sz="2700" dirty="0">
                <a:solidFill>
                  <a:srgbClr val="0075B1"/>
                </a:solidFill>
                <a:latin typeface="Carlito"/>
                <a:cs typeface="Carlito"/>
              </a:rPr>
              <a:t>and</a:t>
            </a:r>
            <a:r>
              <a:rPr sz="2700" spc="278" dirty="0">
                <a:solidFill>
                  <a:srgbClr val="0075B1"/>
                </a:solidFill>
                <a:latin typeface="Carlito"/>
                <a:cs typeface="Carlito"/>
              </a:rPr>
              <a:t> </a:t>
            </a:r>
            <a:r>
              <a:rPr sz="2700" spc="-8" dirty="0">
                <a:solidFill>
                  <a:srgbClr val="0075B1"/>
                </a:solidFill>
                <a:latin typeface="Carlito"/>
                <a:cs typeface="Carlito"/>
              </a:rPr>
              <a:t>how</a:t>
            </a:r>
            <a:r>
              <a:rPr sz="2700" spc="270" dirty="0">
                <a:solidFill>
                  <a:srgbClr val="0075B1"/>
                </a:solidFill>
                <a:latin typeface="Carlito"/>
                <a:cs typeface="Carlito"/>
              </a:rPr>
              <a:t> </a:t>
            </a:r>
            <a:r>
              <a:rPr sz="2700" dirty="0">
                <a:solidFill>
                  <a:srgbClr val="0075B1"/>
                </a:solidFill>
                <a:latin typeface="Carlito"/>
                <a:cs typeface="Carlito"/>
              </a:rPr>
              <a:t>the</a:t>
            </a:r>
            <a:endParaRPr sz="2700">
              <a:latin typeface="Carlito"/>
              <a:cs typeface="Carlito"/>
            </a:endParaRPr>
          </a:p>
        </p:txBody>
      </p:sp>
      <p:sp>
        <p:nvSpPr>
          <p:cNvPr id="16" name="object 16"/>
          <p:cNvSpPr txBox="1"/>
          <p:nvPr/>
        </p:nvSpPr>
        <p:spPr>
          <a:xfrm>
            <a:off x="6931532" y="5695189"/>
            <a:ext cx="4365308" cy="434734"/>
          </a:xfrm>
          <a:prstGeom prst="rect">
            <a:avLst/>
          </a:prstGeom>
        </p:spPr>
        <p:txBody>
          <a:bodyPr vert="horz" wrap="square" lIns="0" tIns="19050" rIns="0" bIns="0" rtlCol="0">
            <a:spAutoFit/>
          </a:bodyPr>
          <a:lstStyle/>
          <a:p>
            <a:pPr marL="19050">
              <a:spcBef>
                <a:spcPts val="150"/>
              </a:spcBef>
              <a:tabLst>
                <a:tab pos="1477328" algn="l"/>
                <a:tab pos="2988945" algn="l"/>
                <a:tab pos="3993833" algn="l"/>
              </a:tabLst>
            </a:pPr>
            <a:r>
              <a:rPr sz="2700" spc="-15" dirty="0">
                <a:solidFill>
                  <a:srgbClr val="0075B1"/>
                </a:solidFill>
                <a:latin typeface="Carlito"/>
                <a:cs typeface="Carlito"/>
              </a:rPr>
              <a:t>o</a:t>
            </a:r>
            <a:r>
              <a:rPr sz="2700" spc="-30" dirty="0">
                <a:solidFill>
                  <a:srgbClr val="0075B1"/>
                </a:solidFill>
                <a:latin typeface="Carlito"/>
                <a:cs typeface="Carlito"/>
              </a:rPr>
              <a:t>v</a:t>
            </a:r>
            <a:r>
              <a:rPr sz="2700" dirty="0">
                <a:solidFill>
                  <a:srgbClr val="0075B1"/>
                </a:solidFill>
                <a:latin typeface="Carlito"/>
                <a:cs typeface="Carlito"/>
              </a:rPr>
              <a:t>e</a:t>
            </a:r>
            <a:r>
              <a:rPr sz="2700" spc="-60" dirty="0">
                <a:solidFill>
                  <a:srgbClr val="0075B1"/>
                </a:solidFill>
                <a:latin typeface="Carlito"/>
                <a:cs typeface="Carlito"/>
              </a:rPr>
              <a:t>r</a:t>
            </a:r>
            <a:r>
              <a:rPr sz="2700" dirty="0">
                <a:solidFill>
                  <a:srgbClr val="0075B1"/>
                </a:solidFill>
                <a:latin typeface="Carlito"/>
                <a:cs typeface="Carlito"/>
              </a:rPr>
              <a:t>all	</a:t>
            </a:r>
            <a:r>
              <a:rPr sz="2700" spc="-8" dirty="0">
                <a:solidFill>
                  <a:srgbClr val="0075B1"/>
                </a:solidFill>
                <a:latin typeface="Carlito"/>
                <a:cs typeface="Carlito"/>
              </a:rPr>
              <a:t>p</a:t>
            </a:r>
            <a:r>
              <a:rPr sz="2700" spc="-45" dirty="0">
                <a:solidFill>
                  <a:srgbClr val="0075B1"/>
                </a:solidFill>
                <a:latin typeface="Carlito"/>
                <a:cs typeface="Carlito"/>
              </a:rPr>
              <a:t>r</a:t>
            </a:r>
            <a:r>
              <a:rPr sz="2700" spc="-8" dirty="0">
                <a:solidFill>
                  <a:srgbClr val="0075B1"/>
                </a:solidFill>
                <a:latin typeface="Carlito"/>
                <a:cs typeface="Carlito"/>
              </a:rPr>
              <a:t>ojec</a:t>
            </a:r>
            <a:r>
              <a:rPr sz="2700" dirty="0">
                <a:solidFill>
                  <a:srgbClr val="0075B1"/>
                </a:solidFill>
                <a:latin typeface="Carlito"/>
                <a:cs typeface="Carlito"/>
              </a:rPr>
              <a:t>t	will	be</a:t>
            </a:r>
            <a:endParaRPr sz="2700">
              <a:latin typeface="Carlito"/>
              <a:cs typeface="Carlito"/>
            </a:endParaRPr>
          </a:p>
        </p:txBody>
      </p:sp>
      <p:sp>
        <p:nvSpPr>
          <p:cNvPr id="17" name="object 17"/>
          <p:cNvSpPr txBox="1"/>
          <p:nvPr/>
        </p:nvSpPr>
        <p:spPr>
          <a:xfrm>
            <a:off x="6931532" y="5915786"/>
            <a:ext cx="4366260" cy="1534716"/>
          </a:xfrm>
          <a:prstGeom prst="rect">
            <a:avLst/>
          </a:prstGeom>
        </p:spPr>
        <p:txBody>
          <a:bodyPr vert="horz" wrap="square" lIns="0" tIns="168593" rIns="0" bIns="0" rtlCol="0">
            <a:spAutoFit/>
          </a:bodyPr>
          <a:lstStyle/>
          <a:p>
            <a:pPr marL="19050">
              <a:spcBef>
                <a:spcPts val="1328"/>
              </a:spcBef>
            </a:pPr>
            <a:r>
              <a:rPr sz="2700" spc="-15" dirty="0">
                <a:solidFill>
                  <a:srgbClr val="0075B1"/>
                </a:solidFill>
                <a:latin typeface="Carlito"/>
                <a:cs typeface="Carlito"/>
              </a:rPr>
              <a:t>approved </a:t>
            </a:r>
            <a:r>
              <a:rPr sz="2700" dirty="0">
                <a:solidFill>
                  <a:srgbClr val="0075B1"/>
                </a:solidFill>
                <a:latin typeface="Carlito"/>
                <a:cs typeface="Carlito"/>
              </a:rPr>
              <a:t>as</a:t>
            </a:r>
            <a:r>
              <a:rPr sz="2700" spc="15" dirty="0">
                <a:solidFill>
                  <a:srgbClr val="0075B1"/>
                </a:solidFill>
                <a:latin typeface="Carlito"/>
                <a:cs typeface="Carlito"/>
              </a:rPr>
              <a:t> </a:t>
            </a:r>
            <a:r>
              <a:rPr sz="2700" spc="-15" dirty="0">
                <a:solidFill>
                  <a:srgbClr val="0075B1"/>
                </a:solidFill>
                <a:latin typeface="Carlito"/>
                <a:cs typeface="Carlito"/>
              </a:rPr>
              <a:t>completed.</a:t>
            </a:r>
            <a:endParaRPr sz="2700">
              <a:latin typeface="Carlito"/>
              <a:cs typeface="Carlito"/>
            </a:endParaRPr>
          </a:p>
          <a:p>
            <a:pPr marL="19050" marR="7620">
              <a:lnSpc>
                <a:spcPts val="2909"/>
              </a:lnSpc>
              <a:spcBef>
                <a:spcPts val="1553"/>
              </a:spcBef>
            </a:pPr>
            <a:r>
              <a:rPr sz="2700" spc="-8" dirty="0">
                <a:solidFill>
                  <a:srgbClr val="0075B1"/>
                </a:solidFill>
                <a:latin typeface="Carlito"/>
                <a:cs typeface="Carlito"/>
              </a:rPr>
              <a:t>Define </a:t>
            </a:r>
            <a:r>
              <a:rPr sz="2700" dirty="0">
                <a:solidFill>
                  <a:srgbClr val="0075B1"/>
                </a:solidFill>
                <a:latin typeface="Carlito"/>
                <a:cs typeface="Carlito"/>
              </a:rPr>
              <a:t>the </a:t>
            </a:r>
            <a:r>
              <a:rPr sz="2700" spc="-8" dirty="0">
                <a:solidFill>
                  <a:srgbClr val="0075B1"/>
                </a:solidFill>
                <a:latin typeface="Carlito"/>
                <a:cs typeface="Carlito"/>
              </a:rPr>
              <a:t>Success Criteria </a:t>
            </a:r>
            <a:r>
              <a:rPr sz="2700" dirty="0">
                <a:solidFill>
                  <a:srgbClr val="0075B1"/>
                </a:solidFill>
                <a:latin typeface="Carlito"/>
                <a:cs typeface="Carlito"/>
              </a:rPr>
              <a:t>and  who will </a:t>
            </a:r>
            <a:r>
              <a:rPr sz="2700" spc="-23" dirty="0">
                <a:solidFill>
                  <a:srgbClr val="0075B1"/>
                </a:solidFill>
                <a:latin typeface="Carlito"/>
                <a:cs typeface="Carlito"/>
              </a:rPr>
              <a:t>“approve” </a:t>
            </a:r>
            <a:r>
              <a:rPr sz="2700" dirty="0">
                <a:solidFill>
                  <a:srgbClr val="0075B1"/>
                </a:solidFill>
                <a:latin typeface="Carlito"/>
                <a:cs typeface="Carlito"/>
              </a:rPr>
              <a:t>the</a:t>
            </a:r>
            <a:r>
              <a:rPr sz="2700" spc="360" dirty="0">
                <a:solidFill>
                  <a:srgbClr val="0075B1"/>
                </a:solidFill>
                <a:latin typeface="Carlito"/>
                <a:cs typeface="Carlito"/>
              </a:rPr>
              <a:t> </a:t>
            </a:r>
            <a:r>
              <a:rPr sz="2700" spc="-15" dirty="0">
                <a:solidFill>
                  <a:srgbClr val="0075B1"/>
                </a:solidFill>
                <a:latin typeface="Carlito"/>
                <a:cs typeface="Carlito"/>
              </a:rPr>
              <a:t>project</a:t>
            </a:r>
            <a:endParaRPr sz="2700">
              <a:latin typeface="Carlito"/>
              <a:cs typeface="Carlito"/>
            </a:endParaRPr>
          </a:p>
        </p:txBody>
      </p:sp>
      <p:sp>
        <p:nvSpPr>
          <p:cNvPr id="18" name="object 18"/>
          <p:cNvSpPr txBox="1"/>
          <p:nvPr/>
        </p:nvSpPr>
        <p:spPr>
          <a:xfrm>
            <a:off x="6931532" y="7367396"/>
            <a:ext cx="4366260" cy="434734"/>
          </a:xfrm>
          <a:prstGeom prst="rect">
            <a:avLst/>
          </a:prstGeom>
        </p:spPr>
        <p:txBody>
          <a:bodyPr vert="horz" wrap="square" lIns="0" tIns="19050" rIns="0" bIns="0" rtlCol="0">
            <a:spAutoFit/>
          </a:bodyPr>
          <a:lstStyle/>
          <a:p>
            <a:pPr marL="19050">
              <a:spcBef>
                <a:spcPts val="150"/>
              </a:spcBef>
              <a:tabLst>
                <a:tab pos="2226945" algn="l"/>
                <a:tab pos="3837623" algn="l"/>
              </a:tabLst>
            </a:pPr>
            <a:r>
              <a:rPr sz="2700" spc="-30" dirty="0">
                <a:solidFill>
                  <a:srgbClr val="0075B1"/>
                </a:solidFill>
                <a:latin typeface="Carlito"/>
                <a:cs typeface="Carlito"/>
              </a:rPr>
              <a:t>c</a:t>
            </a:r>
            <a:r>
              <a:rPr sz="2700" spc="-8" dirty="0">
                <a:solidFill>
                  <a:srgbClr val="0075B1"/>
                </a:solidFill>
                <a:latin typeface="Carlito"/>
                <a:cs typeface="Carlito"/>
              </a:rPr>
              <a:t>omp</a:t>
            </a:r>
            <a:r>
              <a:rPr sz="2700" spc="8" dirty="0">
                <a:solidFill>
                  <a:srgbClr val="0075B1"/>
                </a:solidFill>
                <a:latin typeface="Carlito"/>
                <a:cs typeface="Carlito"/>
              </a:rPr>
              <a:t>l</a:t>
            </a:r>
            <a:r>
              <a:rPr sz="2700" spc="-23" dirty="0">
                <a:solidFill>
                  <a:srgbClr val="0075B1"/>
                </a:solidFill>
                <a:latin typeface="Carlito"/>
                <a:cs typeface="Carlito"/>
              </a:rPr>
              <a:t>e</a:t>
            </a:r>
            <a:r>
              <a:rPr sz="2700" dirty="0">
                <a:solidFill>
                  <a:srgbClr val="0075B1"/>
                </a:solidFill>
                <a:latin typeface="Carlito"/>
                <a:cs typeface="Carlito"/>
              </a:rPr>
              <a:t>tio</a:t>
            </a:r>
            <a:r>
              <a:rPr sz="2700" spc="8" dirty="0">
                <a:solidFill>
                  <a:srgbClr val="0075B1"/>
                </a:solidFill>
                <a:latin typeface="Carlito"/>
                <a:cs typeface="Carlito"/>
              </a:rPr>
              <a:t>n</a:t>
            </a:r>
            <a:r>
              <a:rPr sz="2700" dirty="0">
                <a:solidFill>
                  <a:srgbClr val="0075B1"/>
                </a:solidFill>
                <a:latin typeface="Carlito"/>
                <a:cs typeface="Carlito"/>
              </a:rPr>
              <a:t>.	U</a:t>
            </a:r>
            <a:r>
              <a:rPr sz="2700" spc="-8" dirty="0">
                <a:solidFill>
                  <a:srgbClr val="0075B1"/>
                </a:solidFill>
                <a:latin typeface="Carlito"/>
                <a:cs typeface="Carlito"/>
              </a:rPr>
              <a:t>suall</a:t>
            </a:r>
            <a:r>
              <a:rPr sz="2700" spc="-195" dirty="0">
                <a:solidFill>
                  <a:srgbClr val="0075B1"/>
                </a:solidFill>
                <a:latin typeface="Carlito"/>
                <a:cs typeface="Carlito"/>
              </a:rPr>
              <a:t>y</a:t>
            </a:r>
            <a:r>
              <a:rPr sz="2700" dirty="0">
                <a:solidFill>
                  <a:srgbClr val="0075B1"/>
                </a:solidFill>
                <a:latin typeface="Carlito"/>
                <a:cs typeface="Carlito"/>
              </a:rPr>
              <a:t>,	this</a:t>
            </a:r>
            <a:endParaRPr sz="2700">
              <a:latin typeface="Carlito"/>
              <a:cs typeface="Carlito"/>
            </a:endParaRPr>
          </a:p>
        </p:txBody>
      </p:sp>
      <p:sp>
        <p:nvSpPr>
          <p:cNvPr id="19" name="object 19"/>
          <p:cNvSpPr txBox="1"/>
          <p:nvPr/>
        </p:nvSpPr>
        <p:spPr>
          <a:xfrm>
            <a:off x="6931532" y="7588288"/>
            <a:ext cx="4364355" cy="1893788"/>
          </a:xfrm>
          <a:prstGeom prst="rect">
            <a:avLst/>
          </a:prstGeom>
        </p:spPr>
        <p:txBody>
          <a:bodyPr vert="horz" wrap="square" lIns="0" tIns="168593" rIns="0" bIns="0" rtlCol="0">
            <a:spAutoFit/>
          </a:bodyPr>
          <a:lstStyle/>
          <a:p>
            <a:pPr marL="19050" algn="just">
              <a:spcBef>
                <a:spcPts val="1328"/>
              </a:spcBef>
            </a:pPr>
            <a:r>
              <a:rPr sz="2700" spc="-15" dirty="0">
                <a:solidFill>
                  <a:srgbClr val="0075B1"/>
                </a:solidFill>
                <a:latin typeface="Carlito"/>
                <a:cs typeface="Carlito"/>
              </a:rPr>
              <a:t>would </a:t>
            </a:r>
            <a:r>
              <a:rPr sz="2700" dirty="0">
                <a:solidFill>
                  <a:srgbClr val="0075B1"/>
                </a:solidFill>
                <a:latin typeface="Carlito"/>
                <a:cs typeface="Carlito"/>
              </a:rPr>
              <a:t>be the</a:t>
            </a:r>
            <a:r>
              <a:rPr sz="2700" spc="45" dirty="0">
                <a:solidFill>
                  <a:srgbClr val="0075B1"/>
                </a:solidFill>
                <a:latin typeface="Carlito"/>
                <a:cs typeface="Carlito"/>
              </a:rPr>
              <a:t> </a:t>
            </a:r>
            <a:r>
              <a:rPr sz="2700" spc="-8" dirty="0">
                <a:solidFill>
                  <a:srgbClr val="0075B1"/>
                </a:solidFill>
                <a:latin typeface="Carlito"/>
                <a:cs typeface="Carlito"/>
              </a:rPr>
              <a:t>client.</a:t>
            </a:r>
            <a:endParaRPr sz="2700">
              <a:latin typeface="Carlito"/>
              <a:cs typeface="Carlito"/>
            </a:endParaRPr>
          </a:p>
          <a:p>
            <a:pPr marL="19050" marR="7620" algn="just">
              <a:lnSpc>
                <a:spcPts val="2909"/>
              </a:lnSpc>
              <a:spcBef>
                <a:spcPts val="1545"/>
              </a:spcBef>
            </a:pPr>
            <a:r>
              <a:rPr sz="2700" spc="-8" dirty="0">
                <a:solidFill>
                  <a:srgbClr val="0075B1"/>
                </a:solidFill>
                <a:latin typeface="Carlito"/>
                <a:cs typeface="Carlito"/>
              </a:rPr>
              <a:t>Agree </a:t>
            </a:r>
            <a:r>
              <a:rPr sz="2700" dirty="0">
                <a:solidFill>
                  <a:srgbClr val="0075B1"/>
                </a:solidFill>
                <a:latin typeface="Carlito"/>
                <a:cs typeface="Carlito"/>
              </a:rPr>
              <a:t>on </a:t>
            </a:r>
            <a:r>
              <a:rPr sz="2700" spc="-8" dirty="0">
                <a:solidFill>
                  <a:srgbClr val="0075B1"/>
                </a:solidFill>
                <a:latin typeface="Carlito"/>
                <a:cs typeface="Carlito"/>
              </a:rPr>
              <a:t>how </a:t>
            </a:r>
            <a:r>
              <a:rPr sz="2700" spc="-15" dirty="0">
                <a:solidFill>
                  <a:srgbClr val="0075B1"/>
                </a:solidFill>
                <a:latin typeface="Carlito"/>
                <a:cs typeface="Carlito"/>
              </a:rPr>
              <a:t>often </a:t>
            </a:r>
            <a:r>
              <a:rPr sz="2700" dirty="0">
                <a:solidFill>
                  <a:srgbClr val="0075B1"/>
                </a:solidFill>
                <a:latin typeface="Carlito"/>
                <a:cs typeface="Carlito"/>
              </a:rPr>
              <a:t>the PM  </a:t>
            </a:r>
            <a:r>
              <a:rPr sz="2700" spc="-8" dirty="0">
                <a:solidFill>
                  <a:srgbClr val="0075B1"/>
                </a:solidFill>
                <a:latin typeface="Carlito"/>
                <a:cs typeface="Carlito"/>
              </a:rPr>
              <a:t>has </a:t>
            </a:r>
            <a:r>
              <a:rPr sz="2700" spc="-23" dirty="0">
                <a:solidFill>
                  <a:srgbClr val="0075B1"/>
                </a:solidFill>
                <a:latin typeface="Carlito"/>
                <a:cs typeface="Carlito"/>
              </a:rPr>
              <a:t>to </a:t>
            </a:r>
            <a:r>
              <a:rPr sz="2700" spc="-15" dirty="0">
                <a:solidFill>
                  <a:srgbClr val="0075B1"/>
                </a:solidFill>
                <a:latin typeface="Carlito"/>
                <a:cs typeface="Carlito"/>
              </a:rPr>
              <a:t>provide </a:t>
            </a:r>
            <a:r>
              <a:rPr sz="2700" dirty="0">
                <a:solidFill>
                  <a:srgbClr val="0075B1"/>
                </a:solidFill>
                <a:latin typeface="Carlito"/>
                <a:cs typeface="Carlito"/>
              </a:rPr>
              <a:t>an </a:t>
            </a:r>
            <a:r>
              <a:rPr sz="2700" spc="-15" dirty="0">
                <a:solidFill>
                  <a:srgbClr val="0075B1"/>
                </a:solidFill>
                <a:latin typeface="Carlito"/>
                <a:cs typeface="Carlito"/>
              </a:rPr>
              <a:t>update </a:t>
            </a:r>
            <a:r>
              <a:rPr sz="2700" spc="-8" dirty="0">
                <a:solidFill>
                  <a:srgbClr val="0075B1"/>
                </a:solidFill>
                <a:latin typeface="Carlito"/>
                <a:cs typeface="Carlito"/>
              </a:rPr>
              <a:t>on  </a:t>
            </a:r>
            <a:r>
              <a:rPr sz="2700" dirty="0">
                <a:solidFill>
                  <a:srgbClr val="0075B1"/>
                </a:solidFill>
                <a:latin typeface="Carlito"/>
                <a:cs typeface="Carlito"/>
              </a:rPr>
              <a:t>the </a:t>
            </a:r>
            <a:r>
              <a:rPr sz="2700" spc="-23" dirty="0">
                <a:solidFill>
                  <a:srgbClr val="0075B1"/>
                </a:solidFill>
                <a:latin typeface="Carlito"/>
                <a:cs typeface="Carlito"/>
              </a:rPr>
              <a:t>status </a:t>
            </a:r>
            <a:r>
              <a:rPr sz="2700" spc="-8" dirty="0">
                <a:solidFill>
                  <a:srgbClr val="0075B1"/>
                </a:solidFill>
                <a:latin typeface="Carlito"/>
                <a:cs typeface="Carlito"/>
              </a:rPr>
              <a:t>of </a:t>
            </a:r>
            <a:r>
              <a:rPr sz="2700" dirty="0">
                <a:solidFill>
                  <a:srgbClr val="0075B1"/>
                </a:solidFill>
                <a:latin typeface="Carlito"/>
                <a:cs typeface="Carlito"/>
              </a:rPr>
              <a:t>the</a:t>
            </a:r>
            <a:r>
              <a:rPr sz="2700" spc="38" dirty="0">
                <a:solidFill>
                  <a:srgbClr val="0075B1"/>
                </a:solidFill>
                <a:latin typeface="Carlito"/>
                <a:cs typeface="Carlito"/>
              </a:rPr>
              <a:t> </a:t>
            </a:r>
            <a:r>
              <a:rPr sz="2700" spc="-15" dirty="0">
                <a:solidFill>
                  <a:srgbClr val="0075B1"/>
                </a:solidFill>
                <a:latin typeface="Carlito"/>
                <a:cs typeface="Carlito"/>
              </a:rPr>
              <a:t>project.</a:t>
            </a:r>
            <a:endParaRPr sz="2700">
              <a:latin typeface="Carlito"/>
              <a:cs typeface="Carlito"/>
            </a:endParaRPr>
          </a:p>
        </p:txBody>
      </p:sp>
      <p:sp>
        <p:nvSpPr>
          <p:cNvPr id="20" name="object 20"/>
          <p:cNvSpPr txBox="1"/>
          <p:nvPr/>
        </p:nvSpPr>
        <p:spPr>
          <a:xfrm>
            <a:off x="12381739" y="4954523"/>
            <a:ext cx="4365308" cy="434734"/>
          </a:xfrm>
          <a:prstGeom prst="rect">
            <a:avLst/>
          </a:prstGeom>
        </p:spPr>
        <p:txBody>
          <a:bodyPr vert="horz" wrap="square" lIns="0" tIns="19050" rIns="0" bIns="0" rtlCol="0">
            <a:spAutoFit/>
          </a:bodyPr>
          <a:lstStyle/>
          <a:p>
            <a:pPr marL="19050">
              <a:spcBef>
                <a:spcPts val="150"/>
              </a:spcBef>
            </a:pPr>
            <a:r>
              <a:rPr sz="2700" dirty="0">
                <a:solidFill>
                  <a:srgbClr val="0075B1"/>
                </a:solidFill>
                <a:latin typeface="Carlito"/>
                <a:cs typeface="Carlito"/>
              </a:rPr>
              <a:t>Do </a:t>
            </a:r>
            <a:r>
              <a:rPr sz="2700" spc="-15" dirty="0">
                <a:solidFill>
                  <a:srgbClr val="0075B1"/>
                </a:solidFill>
                <a:latin typeface="Carlito"/>
                <a:cs typeface="Carlito"/>
              </a:rPr>
              <a:t>your </a:t>
            </a:r>
            <a:r>
              <a:rPr sz="2700" spc="-8" dirty="0">
                <a:solidFill>
                  <a:srgbClr val="0075B1"/>
                </a:solidFill>
                <a:latin typeface="Carlito"/>
                <a:cs typeface="Carlito"/>
              </a:rPr>
              <a:t>best </a:t>
            </a:r>
            <a:r>
              <a:rPr sz="2700" spc="-23" dirty="0">
                <a:solidFill>
                  <a:srgbClr val="0075B1"/>
                </a:solidFill>
                <a:latin typeface="Carlito"/>
                <a:cs typeface="Carlito"/>
              </a:rPr>
              <a:t>to have </a:t>
            </a:r>
            <a:r>
              <a:rPr sz="2700" dirty="0">
                <a:solidFill>
                  <a:srgbClr val="0075B1"/>
                </a:solidFill>
                <a:latin typeface="Carlito"/>
                <a:cs typeface="Carlito"/>
              </a:rPr>
              <a:t>the</a:t>
            </a:r>
            <a:r>
              <a:rPr sz="2700" spc="375" dirty="0">
                <a:solidFill>
                  <a:srgbClr val="0075B1"/>
                </a:solidFill>
                <a:latin typeface="Carlito"/>
                <a:cs typeface="Carlito"/>
              </a:rPr>
              <a:t> </a:t>
            </a:r>
            <a:r>
              <a:rPr sz="2700" spc="-8" dirty="0">
                <a:solidFill>
                  <a:srgbClr val="0075B1"/>
                </a:solidFill>
                <a:latin typeface="Carlito"/>
                <a:cs typeface="Carlito"/>
              </a:rPr>
              <a:t>client</a:t>
            </a:r>
            <a:endParaRPr sz="2700">
              <a:latin typeface="Carlito"/>
              <a:cs typeface="Carlito"/>
            </a:endParaRPr>
          </a:p>
        </p:txBody>
      </p:sp>
      <p:sp>
        <p:nvSpPr>
          <p:cNvPr id="21" name="object 21"/>
          <p:cNvSpPr txBox="1"/>
          <p:nvPr/>
        </p:nvSpPr>
        <p:spPr>
          <a:xfrm>
            <a:off x="12381739" y="5324857"/>
            <a:ext cx="4365308" cy="434734"/>
          </a:xfrm>
          <a:prstGeom prst="rect">
            <a:avLst/>
          </a:prstGeom>
        </p:spPr>
        <p:txBody>
          <a:bodyPr vert="horz" wrap="square" lIns="0" tIns="19050" rIns="0" bIns="0" rtlCol="0">
            <a:spAutoFit/>
          </a:bodyPr>
          <a:lstStyle/>
          <a:p>
            <a:pPr marL="19050">
              <a:spcBef>
                <a:spcPts val="150"/>
              </a:spcBef>
              <a:tabLst>
                <a:tab pos="1134428" algn="l"/>
                <a:tab pos="2586038" algn="l"/>
              </a:tabLst>
            </a:pPr>
            <a:r>
              <a:rPr sz="2700" dirty="0">
                <a:solidFill>
                  <a:srgbClr val="0075B1"/>
                </a:solidFill>
                <a:latin typeface="Carlito"/>
                <a:cs typeface="Carlito"/>
              </a:rPr>
              <a:t>and	</a:t>
            </a:r>
            <a:r>
              <a:rPr sz="2700" spc="-8" dirty="0">
                <a:solidFill>
                  <a:srgbClr val="0075B1"/>
                </a:solidFill>
                <a:latin typeface="Carlito"/>
                <a:cs typeface="Carlito"/>
              </a:rPr>
              <a:t>senior	</a:t>
            </a:r>
            <a:r>
              <a:rPr sz="2700" spc="-23" dirty="0">
                <a:solidFill>
                  <a:srgbClr val="0075B1"/>
                </a:solidFill>
                <a:latin typeface="Carlito"/>
                <a:cs typeface="Carlito"/>
              </a:rPr>
              <a:t>stakeholders</a:t>
            </a:r>
            <a:endParaRPr sz="2700">
              <a:latin typeface="Carlito"/>
              <a:cs typeface="Carlito"/>
            </a:endParaRPr>
          </a:p>
        </p:txBody>
      </p:sp>
      <p:sp>
        <p:nvSpPr>
          <p:cNvPr id="22" name="object 22"/>
          <p:cNvSpPr txBox="1"/>
          <p:nvPr/>
        </p:nvSpPr>
        <p:spPr>
          <a:xfrm>
            <a:off x="12381738" y="5695189"/>
            <a:ext cx="3796665" cy="434734"/>
          </a:xfrm>
          <a:prstGeom prst="rect">
            <a:avLst/>
          </a:prstGeom>
        </p:spPr>
        <p:txBody>
          <a:bodyPr vert="horz" wrap="square" lIns="0" tIns="19050" rIns="0" bIns="0" rtlCol="0">
            <a:spAutoFit/>
          </a:bodyPr>
          <a:lstStyle/>
          <a:p>
            <a:pPr marL="19050">
              <a:spcBef>
                <a:spcPts val="150"/>
              </a:spcBef>
            </a:pPr>
            <a:r>
              <a:rPr sz="2700" spc="-15" dirty="0">
                <a:solidFill>
                  <a:srgbClr val="0075B1"/>
                </a:solidFill>
                <a:latin typeface="Carlito"/>
                <a:cs typeface="Carlito"/>
              </a:rPr>
              <a:t>satisfied after </a:t>
            </a:r>
            <a:r>
              <a:rPr sz="2700" dirty="0">
                <a:solidFill>
                  <a:srgbClr val="0075B1"/>
                </a:solidFill>
                <a:latin typeface="Carlito"/>
                <a:cs typeface="Carlito"/>
              </a:rPr>
              <a:t>the</a:t>
            </a:r>
            <a:r>
              <a:rPr sz="2700" spc="-8" dirty="0">
                <a:solidFill>
                  <a:srgbClr val="0075B1"/>
                </a:solidFill>
                <a:latin typeface="Carlito"/>
                <a:cs typeface="Carlito"/>
              </a:rPr>
              <a:t> meeting.</a:t>
            </a:r>
            <a:endParaRPr sz="2700">
              <a:latin typeface="Carlito"/>
              <a:cs typeface="Carli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5" y="1"/>
            <a:ext cx="8527733" cy="1004121"/>
          </a:xfrm>
          <a:prstGeom prst="rect">
            <a:avLst/>
          </a:prstGeom>
        </p:spPr>
        <p:txBody>
          <a:bodyPr vert="horz" wrap="square" lIns="0" tIns="19050" rIns="0" bIns="0" rtlCol="0">
            <a:spAutoFit/>
          </a:bodyPr>
          <a:lstStyle/>
          <a:p>
            <a:pPr marL="19050">
              <a:spcBef>
                <a:spcPts val="150"/>
              </a:spcBef>
            </a:pPr>
            <a:r>
              <a:rPr spc="-278" dirty="0"/>
              <a:t>Kick-off </a:t>
            </a:r>
            <a:r>
              <a:rPr spc="-203" dirty="0"/>
              <a:t>Meeting</a:t>
            </a:r>
            <a:r>
              <a:rPr spc="-600" dirty="0"/>
              <a:t> </a:t>
            </a:r>
            <a:r>
              <a:rPr spc="-300" dirty="0"/>
              <a:t>Delivery</a:t>
            </a:r>
          </a:p>
        </p:txBody>
      </p:sp>
      <p:sp>
        <p:nvSpPr>
          <p:cNvPr id="3" name="object 3"/>
          <p:cNvSpPr/>
          <p:nvPr/>
        </p:nvSpPr>
        <p:spPr>
          <a:xfrm>
            <a:off x="3880484" y="2750058"/>
            <a:ext cx="923543" cy="1371600"/>
          </a:xfrm>
          <a:prstGeom prst="rect">
            <a:avLst/>
          </a:prstGeom>
          <a:blipFill>
            <a:blip r:embed="rId2" cstate="print"/>
            <a:stretch>
              <a:fillRect/>
            </a:stretch>
          </a:blipFill>
        </p:spPr>
        <p:txBody>
          <a:bodyPr wrap="square" lIns="0" tIns="0" rIns="0" bIns="0" rtlCol="0"/>
          <a:lstStyle/>
          <a:p>
            <a:endParaRPr sz="2700"/>
          </a:p>
        </p:txBody>
      </p:sp>
      <p:sp>
        <p:nvSpPr>
          <p:cNvPr id="4" name="object 4"/>
          <p:cNvSpPr txBox="1"/>
          <p:nvPr/>
        </p:nvSpPr>
        <p:spPr>
          <a:xfrm>
            <a:off x="3615308" y="4239386"/>
            <a:ext cx="1454466" cy="941604"/>
          </a:xfrm>
          <a:prstGeom prst="rect">
            <a:avLst/>
          </a:prstGeom>
        </p:spPr>
        <p:txBody>
          <a:bodyPr vert="horz" wrap="square" lIns="0" tIns="18098" rIns="0" bIns="0" rtlCol="0">
            <a:spAutoFit/>
          </a:bodyPr>
          <a:lstStyle/>
          <a:p>
            <a:pPr marL="19050" marR="7620" indent="149543">
              <a:spcBef>
                <a:spcPts val="143"/>
              </a:spcBef>
            </a:pPr>
            <a:r>
              <a:rPr sz="3000" b="1" spc="-15" dirty="0">
                <a:solidFill>
                  <a:srgbClr val="0075B1"/>
                </a:solidFill>
                <a:latin typeface="Carlito"/>
                <a:cs typeface="Carlito"/>
              </a:rPr>
              <a:t>Project  </a:t>
            </a:r>
            <a:r>
              <a:rPr sz="3000" b="1" spc="-8" dirty="0">
                <a:solidFill>
                  <a:srgbClr val="0075B1"/>
                </a:solidFill>
                <a:latin typeface="Carlito"/>
                <a:cs typeface="Carlito"/>
              </a:rPr>
              <a:t>Mana</a:t>
            </a:r>
            <a:r>
              <a:rPr sz="3000" b="1" spc="-38" dirty="0">
                <a:solidFill>
                  <a:srgbClr val="0075B1"/>
                </a:solidFill>
                <a:latin typeface="Carlito"/>
                <a:cs typeface="Carlito"/>
              </a:rPr>
              <a:t>g</a:t>
            </a:r>
            <a:r>
              <a:rPr sz="3000" b="1" spc="-15" dirty="0">
                <a:solidFill>
                  <a:srgbClr val="0075B1"/>
                </a:solidFill>
                <a:latin typeface="Carlito"/>
                <a:cs typeface="Carlito"/>
              </a:rPr>
              <a:t>er</a:t>
            </a:r>
            <a:endParaRPr sz="3000">
              <a:latin typeface="Carlito"/>
              <a:cs typeface="Carlito"/>
            </a:endParaRPr>
          </a:p>
        </p:txBody>
      </p:sp>
      <p:sp>
        <p:nvSpPr>
          <p:cNvPr id="8" name="object 8"/>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8</a:t>
            </a:fld>
            <a:endParaRPr spc="-8" dirty="0"/>
          </a:p>
        </p:txBody>
      </p:sp>
      <p:sp>
        <p:nvSpPr>
          <p:cNvPr id="5" name="object 5"/>
          <p:cNvSpPr txBox="1"/>
          <p:nvPr/>
        </p:nvSpPr>
        <p:spPr>
          <a:xfrm>
            <a:off x="8769476" y="2412035"/>
            <a:ext cx="5561648" cy="1404231"/>
          </a:xfrm>
          <a:prstGeom prst="rect">
            <a:avLst/>
          </a:prstGeom>
        </p:spPr>
        <p:txBody>
          <a:bodyPr vert="horz" wrap="square" lIns="0" tIns="247650" rIns="0" bIns="0" rtlCol="0">
            <a:spAutoFit/>
          </a:bodyPr>
          <a:lstStyle/>
          <a:p>
            <a:pPr marL="537210" indent="-519113">
              <a:spcBef>
                <a:spcPts val="1950"/>
              </a:spcBef>
              <a:buFont typeface="Wingdings"/>
              <a:buChar char=""/>
              <a:tabLst>
                <a:tab pos="537210" algn="l"/>
                <a:tab pos="538163" algn="l"/>
              </a:tabLst>
            </a:pPr>
            <a:r>
              <a:rPr sz="3000" b="1" spc="-8" dirty="0">
                <a:solidFill>
                  <a:srgbClr val="0075B1"/>
                </a:solidFill>
                <a:latin typeface="Carlito"/>
                <a:cs typeface="Carlito"/>
              </a:rPr>
              <a:t>Schedule the</a:t>
            </a:r>
            <a:r>
              <a:rPr sz="3000" b="1" spc="15" dirty="0">
                <a:solidFill>
                  <a:srgbClr val="0075B1"/>
                </a:solidFill>
                <a:latin typeface="Carlito"/>
                <a:cs typeface="Carlito"/>
              </a:rPr>
              <a:t> </a:t>
            </a:r>
            <a:r>
              <a:rPr sz="3000" b="1" spc="-8" dirty="0">
                <a:solidFill>
                  <a:srgbClr val="0075B1"/>
                </a:solidFill>
                <a:latin typeface="Carlito"/>
                <a:cs typeface="Carlito"/>
              </a:rPr>
              <a:t>kick-off</a:t>
            </a:r>
            <a:endParaRPr sz="3000">
              <a:latin typeface="Carlito"/>
              <a:cs typeface="Carlito"/>
            </a:endParaRPr>
          </a:p>
          <a:p>
            <a:pPr marL="537210" indent="-519113">
              <a:spcBef>
                <a:spcPts val="1800"/>
              </a:spcBef>
              <a:buFont typeface="Wingdings"/>
              <a:buChar char=""/>
              <a:tabLst>
                <a:tab pos="537210" algn="l"/>
                <a:tab pos="538163" algn="l"/>
              </a:tabLst>
            </a:pPr>
            <a:r>
              <a:rPr sz="3000" b="1" spc="-8" dirty="0">
                <a:solidFill>
                  <a:srgbClr val="0075B1"/>
                </a:solidFill>
                <a:latin typeface="Carlito"/>
                <a:cs typeface="Carlito"/>
              </a:rPr>
              <a:t>Schedule </a:t>
            </a:r>
            <a:r>
              <a:rPr sz="3000" b="1" spc="-23" dirty="0">
                <a:solidFill>
                  <a:srgbClr val="0075B1"/>
                </a:solidFill>
                <a:latin typeface="Carlito"/>
                <a:cs typeface="Carlito"/>
              </a:rPr>
              <a:t>pre-kick-off, </a:t>
            </a:r>
            <a:r>
              <a:rPr sz="3000" b="1" spc="-8" dirty="0">
                <a:solidFill>
                  <a:srgbClr val="0075B1"/>
                </a:solidFill>
                <a:latin typeface="Carlito"/>
                <a:cs typeface="Carlito"/>
              </a:rPr>
              <a:t>if</a:t>
            </a:r>
            <a:r>
              <a:rPr sz="3000" b="1" spc="120" dirty="0">
                <a:solidFill>
                  <a:srgbClr val="0075B1"/>
                </a:solidFill>
                <a:latin typeface="Carlito"/>
                <a:cs typeface="Carlito"/>
              </a:rPr>
              <a:t> </a:t>
            </a:r>
            <a:r>
              <a:rPr sz="3000" b="1" spc="-8" dirty="0">
                <a:solidFill>
                  <a:srgbClr val="0075B1"/>
                </a:solidFill>
                <a:latin typeface="Carlito"/>
                <a:cs typeface="Carlito"/>
              </a:rPr>
              <a:t>needed</a:t>
            </a:r>
            <a:endParaRPr sz="3000">
              <a:latin typeface="Carlito"/>
              <a:cs typeface="Carlito"/>
            </a:endParaRPr>
          </a:p>
        </p:txBody>
      </p:sp>
      <p:sp>
        <p:nvSpPr>
          <p:cNvPr id="6" name="object 6"/>
          <p:cNvSpPr txBox="1"/>
          <p:nvPr/>
        </p:nvSpPr>
        <p:spPr>
          <a:xfrm>
            <a:off x="8769476" y="3782718"/>
            <a:ext cx="8527733" cy="4867679"/>
          </a:xfrm>
          <a:prstGeom prst="rect">
            <a:avLst/>
          </a:prstGeom>
        </p:spPr>
        <p:txBody>
          <a:bodyPr vert="horz" wrap="square" lIns="0" tIns="248603" rIns="0" bIns="0" rtlCol="0">
            <a:spAutoFit/>
          </a:bodyPr>
          <a:lstStyle/>
          <a:p>
            <a:pPr marL="537210" indent="-519113">
              <a:spcBef>
                <a:spcPts val="1958"/>
              </a:spcBef>
              <a:buFont typeface="Wingdings"/>
              <a:buChar char=""/>
              <a:tabLst>
                <a:tab pos="537210" algn="l"/>
                <a:tab pos="538163" algn="l"/>
              </a:tabLst>
            </a:pPr>
            <a:r>
              <a:rPr sz="3000" b="1" spc="-23" dirty="0">
                <a:solidFill>
                  <a:srgbClr val="0075B1"/>
                </a:solidFill>
                <a:latin typeface="Carlito"/>
                <a:cs typeface="Carlito"/>
              </a:rPr>
              <a:t>Prepare</a:t>
            </a:r>
            <a:r>
              <a:rPr sz="3000" b="1" spc="45" dirty="0">
                <a:solidFill>
                  <a:srgbClr val="0075B1"/>
                </a:solidFill>
                <a:latin typeface="Carlito"/>
                <a:cs typeface="Carlito"/>
              </a:rPr>
              <a:t> </a:t>
            </a:r>
            <a:r>
              <a:rPr sz="3000" b="1" spc="-15" dirty="0">
                <a:solidFill>
                  <a:srgbClr val="0075B1"/>
                </a:solidFill>
                <a:latin typeface="Carlito"/>
                <a:cs typeface="Carlito"/>
              </a:rPr>
              <a:t>presentation</a:t>
            </a:r>
            <a:endParaRPr sz="3000">
              <a:latin typeface="Carlito"/>
              <a:cs typeface="Carlito"/>
            </a:endParaRPr>
          </a:p>
          <a:p>
            <a:pPr marL="537210" indent="-519113">
              <a:spcBef>
                <a:spcPts val="1800"/>
              </a:spcBef>
              <a:buFont typeface="Wingdings"/>
              <a:buChar char=""/>
              <a:tabLst>
                <a:tab pos="537210" algn="l"/>
                <a:tab pos="538163" algn="l"/>
              </a:tabLst>
            </a:pPr>
            <a:r>
              <a:rPr sz="3000" b="1" spc="-15" dirty="0">
                <a:solidFill>
                  <a:srgbClr val="0075B1"/>
                </a:solidFill>
                <a:latin typeface="Carlito"/>
                <a:cs typeface="Carlito"/>
              </a:rPr>
              <a:t>Introduce everyone </a:t>
            </a:r>
            <a:r>
              <a:rPr sz="3000" b="1" spc="-8" dirty="0">
                <a:solidFill>
                  <a:srgbClr val="0075B1"/>
                </a:solidFill>
                <a:latin typeface="Carlito"/>
                <a:cs typeface="Carlito"/>
              </a:rPr>
              <a:t>in the</a:t>
            </a:r>
            <a:r>
              <a:rPr sz="3000" b="1" spc="98" dirty="0">
                <a:solidFill>
                  <a:srgbClr val="0075B1"/>
                </a:solidFill>
                <a:latin typeface="Carlito"/>
                <a:cs typeface="Carlito"/>
              </a:rPr>
              <a:t> </a:t>
            </a:r>
            <a:r>
              <a:rPr sz="3000" b="1" spc="-8" dirty="0">
                <a:solidFill>
                  <a:srgbClr val="0075B1"/>
                </a:solidFill>
                <a:latin typeface="Carlito"/>
                <a:cs typeface="Carlito"/>
              </a:rPr>
              <a:t>meeting</a:t>
            </a:r>
            <a:endParaRPr sz="3000">
              <a:latin typeface="Carlito"/>
              <a:cs typeface="Carlito"/>
            </a:endParaRPr>
          </a:p>
          <a:p>
            <a:pPr marL="537210" indent="-519113">
              <a:spcBef>
                <a:spcPts val="1800"/>
              </a:spcBef>
              <a:buFont typeface="Wingdings"/>
              <a:buChar char=""/>
              <a:tabLst>
                <a:tab pos="537210" algn="l"/>
                <a:tab pos="538163" algn="l"/>
              </a:tabLst>
            </a:pPr>
            <a:r>
              <a:rPr sz="3000" b="1" spc="-15" dirty="0">
                <a:solidFill>
                  <a:srgbClr val="0075B1"/>
                </a:solidFill>
                <a:latin typeface="Carlito"/>
                <a:cs typeface="Carlito"/>
              </a:rPr>
              <a:t>Introduce </a:t>
            </a:r>
            <a:r>
              <a:rPr sz="3000" b="1" spc="-8" dirty="0">
                <a:solidFill>
                  <a:srgbClr val="0075B1"/>
                </a:solidFill>
                <a:latin typeface="Carlito"/>
                <a:cs typeface="Carlito"/>
              </a:rPr>
              <a:t>the</a:t>
            </a:r>
            <a:r>
              <a:rPr sz="3000" b="1" spc="30" dirty="0">
                <a:solidFill>
                  <a:srgbClr val="0075B1"/>
                </a:solidFill>
                <a:latin typeface="Carlito"/>
                <a:cs typeface="Carlito"/>
              </a:rPr>
              <a:t> </a:t>
            </a:r>
            <a:r>
              <a:rPr sz="3000" b="1" spc="-15" dirty="0">
                <a:solidFill>
                  <a:srgbClr val="0075B1"/>
                </a:solidFill>
                <a:latin typeface="Carlito"/>
                <a:cs typeface="Carlito"/>
              </a:rPr>
              <a:t>project</a:t>
            </a:r>
            <a:endParaRPr sz="3000">
              <a:latin typeface="Carlito"/>
              <a:cs typeface="Carlito"/>
            </a:endParaRPr>
          </a:p>
          <a:p>
            <a:pPr marL="537210" indent="-519113">
              <a:spcBef>
                <a:spcPts val="1800"/>
              </a:spcBef>
              <a:buFont typeface="Wingdings"/>
              <a:buChar char=""/>
              <a:tabLst>
                <a:tab pos="537210" algn="l"/>
                <a:tab pos="538163" algn="l"/>
              </a:tabLst>
            </a:pPr>
            <a:r>
              <a:rPr sz="3000" b="1" spc="-23" dirty="0">
                <a:solidFill>
                  <a:srgbClr val="0075B1"/>
                </a:solidFill>
                <a:latin typeface="Carlito"/>
                <a:cs typeface="Carlito"/>
              </a:rPr>
              <a:t>Promote </a:t>
            </a:r>
            <a:r>
              <a:rPr sz="3000" b="1" spc="-8" dirty="0">
                <a:solidFill>
                  <a:srgbClr val="0075B1"/>
                </a:solidFill>
                <a:latin typeface="Carlito"/>
                <a:cs typeface="Carlito"/>
              </a:rPr>
              <a:t>the</a:t>
            </a:r>
            <a:r>
              <a:rPr sz="3000" b="1" spc="15" dirty="0">
                <a:solidFill>
                  <a:srgbClr val="0075B1"/>
                </a:solidFill>
                <a:latin typeface="Carlito"/>
                <a:cs typeface="Carlito"/>
              </a:rPr>
              <a:t> </a:t>
            </a:r>
            <a:r>
              <a:rPr sz="3000" b="1" spc="-15" dirty="0">
                <a:solidFill>
                  <a:srgbClr val="0075B1"/>
                </a:solidFill>
                <a:latin typeface="Carlito"/>
                <a:cs typeface="Carlito"/>
              </a:rPr>
              <a:t>project</a:t>
            </a:r>
            <a:endParaRPr sz="3000">
              <a:latin typeface="Carlito"/>
              <a:cs typeface="Carlito"/>
            </a:endParaRPr>
          </a:p>
          <a:p>
            <a:pPr marL="537210" indent="-519113">
              <a:spcBef>
                <a:spcPts val="1800"/>
              </a:spcBef>
              <a:buFont typeface="Wingdings"/>
              <a:buChar char=""/>
              <a:tabLst>
                <a:tab pos="537210" algn="l"/>
                <a:tab pos="538163" algn="l"/>
              </a:tabLst>
            </a:pPr>
            <a:r>
              <a:rPr sz="3000" b="1" spc="-15" dirty="0">
                <a:solidFill>
                  <a:srgbClr val="0075B1"/>
                </a:solidFill>
                <a:latin typeface="Carlito"/>
                <a:cs typeface="Carlito"/>
              </a:rPr>
              <a:t>Agree </a:t>
            </a:r>
            <a:r>
              <a:rPr sz="3000" b="1" spc="-8" dirty="0">
                <a:solidFill>
                  <a:srgbClr val="0075B1"/>
                </a:solidFill>
                <a:latin typeface="Carlito"/>
                <a:cs typeface="Carlito"/>
              </a:rPr>
              <a:t>on </a:t>
            </a:r>
            <a:r>
              <a:rPr sz="3000" b="1" spc="-15" dirty="0">
                <a:solidFill>
                  <a:srgbClr val="0075B1"/>
                </a:solidFill>
                <a:latin typeface="Carlito"/>
                <a:cs typeface="Carlito"/>
              </a:rPr>
              <a:t>project governance </a:t>
            </a:r>
            <a:r>
              <a:rPr sz="3000" b="1" spc="-8" dirty="0">
                <a:solidFill>
                  <a:srgbClr val="0075B1"/>
                </a:solidFill>
                <a:latin typeface="Carlito"/>
                <a:cs typeface="Carlito"/>
              </a:rPr>
              <a:t>and </a:t>
            </a:r>
            <a:r>
              <a:rPr sz="3000" b="1" spc="-15" dirty="0">
                <a:solidFill>
                  <a:srgbClr val="0075B1"/>
                </a:solidFill>
                <a:latin typeface="Carlito"/>
                <a:cs typeface="Carlito"/>
              </a:rPr>
              <a:t>validation</a:t>
            </a:r>
            <a:r>
              <a:rPr sz="3000" b="1" spc="158" dirty="0">
                <a:solidFill>
                  <a:srgbClr val="0075B1"/>
                </a:solidFill>
                <a:latin typeface="Carlito"/>
                <a:cs typeface="Carlito"/>
              </a:rPr>
              <a:t> </a:t>
            </a:r>
            <a:r>
              <a:rPr sz="3000" b="1" spc="-8" dirty="0">
                <a:solidFill>
                  <a:srgbClr val="0075B1"/>
                </a:solidFill>
                <a:latin typeface="Carlito"/>
                <a:cs typeface="Carlito"/>
              </a:rPr>
              <a:t>points</a:t>
            </a:r>
            <a:endParaRPr sz="3000">
              <a:latin typeface="Carlito"/>
              <a:cs typeface="Carlito"/>
            </a:endParaRPr>
          </a:p>
          <a:p>
            <a:pPr marL="537210" indent="-519113">
              <a:spcBef>
                <a:spcPts val="1800"/>
              </a:spcBef>
              <a:buFont typeface="Wingdings"/>
              <a:buChar char=""/>
              <a:tabLst>
                <a:tab pos="537210" algn="l"/>
                <a:tab pos="538163" algn="l"/>
              </a:tabLst>
            </a:pPr>
            <a:r>
              <a:rPr sz="3000" b="1" spc="-15" dirty="0">
                <a:solidFill>
                  <a:srgbClr val="0075B1"/>
                </a:solidFill>
                <a:latin typeface="Carlito"/>
                <a:cs typeface="Carlito"/>
              </a:rPr>
              <a:t>Agree </a:t>
            </a:r>
            <a:r>
              <a:rPr sz="3000" b="1" spc="-8" dirty="0">
                <a:solidFill>
                  <a:srgbClr val="0075B1"/>
                </a:solidFill>
                <a:latin typeface="Carlito"/>
                <a:cs typeface="Carlito"/>
              </a:rPr>
              <a:t>on </a:t>
            </a:r>
            <a:r>
              <a:rPr sz="3000" b="1" spc="-15" dirty="0">
                <a:solidFill>
                  <a:srgbClr val="0075B1"/>
                </a:solidFill>
                <a:latin typeface="Carlito"/>
                <a:cs typeface="Carlito"/>
              </a:rPr>
              <a:t>project</a:t>
            </a:r>
            <a:r>
              <a:rPr sz="3000" b="1" spc="53" dirty="0">
                <a:solidFill>
                  <a:srgbClr val="0075B1"/>
                </a:solidFill>
                <a:latin typeface="Carlito"/>
                <a:cs typeface="Carlito"/>
              </a:rPr>
              <a:t> </a:t>
            </a:r>
            <a:r>
              <a:rPr sz="3000" b="1" spc="-15" dirty="0">
                <a:solidFill>
                  <a:srgbClr val="0075B1"/>
                </a:solidFill>
                <a:latin typeface="Carlito"/>
                <a:cs typeface="Carlito"/>
              </a:rPr>
              <a:t>reporting</a:t>
            </a:r>
            <a:endParaRPr sz="3000">
              <a:latin typeface="Carlito"/>
              <a:cs typeface="Carlito"/>
            </a:endParaRPr>
          </a:p>
          <a:p>
            <a:pPr marL="537210" indent="-519113">
              <a:spcBef>
                <a:spcPts val="1800"/>
              </a:spcBef>
              <a:buFont typeface="Wingdings"/>
              <a:buChar char=""/>
              <a:tabLst>
                <a:tab pos="537210" algn="l"/>
                <a:tab pos="538163" algn="l"/>
              </a:tabLst>
            </a:pPr>
            <a:r>
              <a:rPr sz="3000" b="1" spc="-45" dirty="0">
                <a:solidFill>
                  <a:srgbClr val="0075B1"/>
                </a:solidFill>
                <a:latin typeface="Carlito"/>
                <a:cs typeface="Carlito"/>
              </a:rPr>
              <a:t>Wrap </a:t>
            </a:r>
            <a:r>
              <a:rPr sz="3000" b="1" spc="-8" dirty="0">
                <a:solidFill>
                  <a:srgbClr val="0075B1"/>
                </a:solidFill>
                <a:latin typeface="Carlito"/>
                <a:cs typeface="Carlito"/>
              </a:rPr>
              <a:t>up &amp; </a:t>
            </a:r>
            <a:r>
              <a:rPr sz="3000" b="1" spc="-15" dirty="0">
                <a:solidFill>
                  <a:srgbClr val="0075B1"/>
                </a:solidFill>
                <a:latin typeface="Carlito"/>
                <a:cs typeface="Carlito"/>
              </a:rPr>
              <a:t>follow</a:t>
            </a:r>
            <a:r>
              <a:rPr sz="3000" b="1" spc="53" dirty="0">
                <a:solidFill>
                  <a:srgbClr val="0075B1"/>
                </a:solidFill>
                <a:latin typeface="Carlito"/>
                <a:cs typeface="Carlito"/>
              </a:rPr>
              <a:t> </a:t>
            </a:r>
            <a:r>
              <a:rPr sz="3000" b="1" spc="-8" dirty="0">
                <a:solidFill>
                  <a:srgbClr val="0075B1"/>
                </a:solidFill>
                <a:latin typeface="Carlito"/>
                <a:cs typeface="Carlito"/>
              </a:rPr>
              <a:t>up</a:t>
            </a:r>
            <a:endParaRPr sz="3000">
              <a:latin typeface="Carlito"/>
              <a:cs typeface="Carlito"/>
            </a:endParaRPr>
          </a:p>
        </p:txBody>
      </p:sp>
      <p:sp>
        <p:nvSpPr>
          <p:cNvPr id="7" name="object 7"/>
          <p:cNvSpPr txBox="1"/>
          <p:nvPr/>
        </p:nvSpPr>
        <p:spPr>
          <a:xfrm>
            <a:off x="1520951" y="5810250"/>
            <a:ext cx="6164580" cy="1553952"/>
          </a:xfrm>
          <a:prstGeom prst="rect">
            <a:avLst/>
          </a:prstGeom>
        </p:spPr>
        <p:txBody>
          <a:bodyPr vert="horz" wrap="square" lIns="0" tIns="65723" rIns="0" bIns="0" rtlCol="0">
            <a:spAutoFit/>
          </a:bodyPr>
          <a:lstStyle/>
          <a:p>
            <a:pPr marL="19050" marR="7620" algn="just">
              <a:lnSpc>
                <a:spcPts val="2909"/>
              </a:lnSpc>
              <a:spcBef>
                <a:spcPts val="518"/>
              </a:spcBef>
            </a:pPr>
            <a:r>
              <a:rPr sz="2700" spc="-8" dirty="0">
                <a:solidFill>
                  <a:srgbClr val="0075B1"/>
                </a:solidFill>
                <a:latin typeface="Carlito"/>
                <a:cs typeface="Carlito"/>
              </a:rPr>
              <a:t>The purpose </a:t>
            </a:r>
            <a:r>
              <a:rPr sz="2700" dirty="0">
                <a:solidFill>
                  <a:srgbClr val="0075B1"/>
                </a:solidFill>
                <a:latin typeface="Carlito"/>
                <a:cs typeface="Carlito"/>
              </a:rPr>
              <a:t>of the </a:t>
            </a:r>
            <a:r>
              <a:rPr sz="2700" spc="-8" dirty="0">
                <a:solidFill>
                  <a:srgbClr val="0075B1"/>
                </a:solidFill>
                <a:latin typeface="Carlito"/>
                <a:cs typeface="Carlito"/>
              </a:rPr>
              <a:t>kick-off meeting </a:t>
            </a:r>
            <a:r>
              <a:rPr sz="2700" dirty="0">
                <a:solidFill>
                  <a:srgbClr val="0075B1"/>
                </a:solidFill>
                <a:latin typeface="Carlito"/>
                <a:cs typeface="Carlito"/>
              </a:rPr>
              <a:t>is </a:t>
            </a:r>
            <a:r>
              <a:rPr sz="2700" spc="-38" dirty="0">
                <a:solidFill>
                  <a:srgbClr val="0075B1"/>
                </a:solidFill>
                <a:latin typeface="Carlito"/>
                <a:cs typeface="Carlito"/>
              </a:rPr>
              <a:t>to  </a:t>
            </a:r>
            <a:r>
              <a:rPr sz="2700" dirty="0">
                <a:solidFill>
                  <a:srgbClr val="0075B1"/>
                </a:solidFill>
                <a:latin typeface="Carlito"/>
                <a:cs typeface="Carlito"/>
              </a:rPr>
              <a:t>announce the </a:t>
            </a:r>
            <a:r>
              <a:rPr sz="2700" spc="-15" dirty="0">
                <a:solidFill>
                  <a:srgbClr val="0075B1"/>
                </a:solidFill>
                <a:latin typeface="Carlito"/>
                <a:cs typeface="Carlito"/>
              </a:rPr>
              <a:t>start </a:t>
            </a:r>
            <a:r>
              <a:rPr sz="2700" spc="-8" dirty="0">
                <a:solidFill>
                  <a:srgbClr val="0075B1"/>
                </a:solidFill>
                <a:latin typeface="Carlito"/>
                <a:cs typeface="Carlito"/>
              </a:rPr>
              <a:t>of </a:t>
            </a:r>
            <a:r>
              <a:rPr sz="2700" dirty="0">
                <a:solidFill>
                  <a:srgbClr val="0075B1"/>
                </a:solidFill>
                <a:latin typeface="Carlito"/>
                <a:cs typeface="Carlito"/>
              </a:rPr>
              <a:t>the </a:t>
            </a:r>
            <a:r>
              <a:rPr sz="2700" spc="-15" dirty="0">
                <a:solidFill>
                  <a:srgbClr val="0075B1"/>
                </a:solidFill>
                <a:latin typeface="Carlito"/>
                <a:cs typeface="Carlito"/>
              </a:rPr>
              <a:t>project </a:t>
            </a:r>
            <a:r>
              <a:rPr sz="2700" dirty="0">
                <a:solidFill>
                  <a:srgbClr val="0075B1"/>
                </a:solidFill>
                <a:latin typeface="Carlito"/>
                <a:cs typeface="Carlito"/>
              </a:rPr>
              <a:t>and </a:t>
            </a:r>
            <a:r>
              <a:rPr sz="2700" spc="-23" dirty="0">
                <a:solidFill>
                  <a:srgbClr val="0075B1"/>
                </a:solidFill>
                <a:latin typeface="Carlito"/>
                <a:cs typeface="Carlito"/>
              </a:rPr>
              <a:t>to  </a:t>
            </a:r>
            <a:r>
              <a:rPr sz="2700" spc="-8" dirty="0">
                <a:solidFill>
                  <a:srgbClr val="0075B1"/>
                </a:solidFill>
                <a:latin typeface="Carlito"/>
                <a:cs typeface="Carlito"/>
              </a:rPr>
              <a:t>ensure that </a:t>
            </a:r>
            <a:r>
              <a:rPr sz="2700" spc="-15" dirty="0">
                <a:solidFill>
                  <a:srgbClr val="0075B1"/>
                </a:solidFill>
                <a:latin typeface="Carlito"/>
                <a:cs typeface="Carlito"/>
              </a:rPr>
              <a:t>everyone </a:t>
            </a:r>
            <a:r>
              <a:rPr sz="2700" dirty="0">
                <a:solidFill>
                  <a:srgbClr val="0075B1"/>
                </a:solidFill>
                <a:latin typeface="Carlito"/>
                <a:cs typeface="Carlito"/>
              </a:rPr>
              <a:t>is </a:t>
            </a:r>
            <a:r>
              <a:rPr sz="2700" spc="-8" dirty="0">
                <a:solidFill>
                  <a:srgbClr val="0075B1"/>
                </a:solidFill>
                <a:latin typeface="Carlito"/>
                <a:cs typeface="Carlito"/>
              </a:rPr>
              <a:t>familiar with </a:t>
            </a:r>
            <a:r>
              <a:rPr sz="2700" dirty="0">
                <a:solidFill>
                  <a:srgbClr val="0075B1"/>
                </a:solidFill>
                <a:latin typeface="Carlito"/>
                <a:cs typeface="Carlito"/>
              </a:rPr>
              <a:t>its  </a:t>
            </a:r>
            <a:r>
              <a:rPr sz="2700" spc="-15" dirty="0">
                <a:solidFill>
                  <a:srgbClr val="0075B1"/>
                </a:solidFill>
                <a:latin typeface="Carlito"/>
                <a:cs typeface="Carlito"/>
              </a:rPr>
              <a:t>details </a:t>
            </a:r>
            <a:r>
              <a:rPr sz="2700" dirty="0">
                <a:solidFill>
                  <a:srgbClr val="0075B1"/>
                </a:solidFill>
                <a:latin typeface="Carlito"/>
                <a:cs typeface="Carlito"/>
              </a:rPr>
              <a:t>and </a:t>
            </a:r>
            <a:r>
              <a:rPr sz="2700" spc="-8" dirty="0">
                <a:solidFill>
                  <a:srgbClr val="0075B1"/>
                </a:solidFill>
                <a:latin typeface="Carlito"/>
                <a:cs typeface="Carlito"/>
              </a:rPr>
              <a:t>with </a:t>
            </a:r>
            <a:r>
              <a:rPr sz="2700" dirty="0">
                <a:solidFill>
                  <a:srgbClr val="0075B1"/>
                </a:solidFill>
                <a:latin typeface="Carlito"/>
                <a:cs typeface="Carlito"/>
              </a:rPr>
              <a:t>the </a:t>
            </a:r>
            <a:r>
              <a:rPr sz="2700" spc="-8" dirty="0">
                <a:solidFill>
                  <a:srgbClr val="0075B1"/>
                </a:solidFill>
                <a:latin typeface="Carlito"/>
                <a:cs typeface="Carlito"/>
              </a:rPr>
              <a:t>people </a:t>
            </a:r>
            <a:r>
              <a:rPr sz="2700" spc="-15" dirty="0">
                <a:solidFill>
                  <a:srgbClr val="0075B1"/>
                </a:solidFill>
                <a:latin typeface="Carlito"/>
                <a:cs typeface="Carlito"/>
              </a:rPr>
              <a:t>working </a:t>
            </a:r>
            <a:r>
              <a:rPr sz="2700" spc="-8" dirty="0">
                <a:solidFill>
                  <a:srgbClr val="0075B1"/>
                </a:solidFill>
                <a:latin typeface="Carlito"/>
                <a:cs typeface="Carlito"/>
              </a:rPr>
              <a:t>on</a:t>
            </a:r>
            <a:r>
              <a:rPr sz="2700" spc="158" dirty="0">
                <a:solidFill>
                  <a:srgbClr val="0075B1"/>
                </a:solidFill>
                <a:latin typeface="Carlito"/>
                <a:cs typeface="Carlito"/>
              </a:rPr>
              <a:t> </a:t>
            </a:r>
            <a:r>
              <a:rPr sz="2700" spc="-8" dirty="0">
                <a:solidFill>
                  <a:srgbClr val="0075B1"/>
                </a:solidFill>
                <a:latin typeface="Carlito"/>
                <a:cs typeface="Carlito"/>
              </a:rPr>
              <a:t>it.</a:t>
            </a:r>
            <a:endParaRPr sz="2700">
              <a:latin typeface="Carlito"/>
              <a:cs typeface="Carl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47800" y="59348"/>
            <a:ext cx="14000225" cy="1004121"/>
          </a:xfrm>
          <a:prstGeom prst="rect">
            <a:avLst/>
          </a:prstGeom>
        </p:spPr>
        <p:txBody>
          <a:bodyPr vert="horz" wrap="square" lIns="0" tIns="19050" rIns="0" bIns="0" rtlCol="0">
            <a:spAutoFit/>
          </a:bodyPr>
          <a:lstStyle/>
          <a:p>
            <a:pPr marL="19050">
              <a:spcBef>
                <a:spcPts val="150"/>
              </a:spcBef>
            </a:pPr>
            <a:r>
              <a:rPr spc="-390" dirty="0"/>
              <a:t>Manage </a:t>
            </a:r>
            <a:r>
              <a:rPr spc="-278" dirty="0"/>
              <a:t>Project </a:t>
            </a:r>
            <a:r>
              <a:rPr spc="-323" dirty="0"/>
              <a:t>Work </a:t>
            </a:r>
            <a:r>
              <a:rPr spc="-344" dirty="0"/>
              <a:t>and </a:t>
            </a:r>
            <a:r>
              <a:rPr spc="-278" dirty="0"/>
              <a:t>Project</a:t>
            </a:r>
            <a:r>
              <a:rPr spc="-750" dirty="0"/>
              <a:t> </a:t>
            </a:r>
            <a:r>
              <a:rPr spc="-638" dirty="0"/>
              <a:t>Team</a:t>
            </a:r>
          </a:p>
        </p:txBody>
      </p:sp>
      <p:sp>
        <p:nvSpPr>
          <p:cNvPr id="3" name="object 3"/>
          <p:cNvSpPr txBox="1"/>
          <p:nvPr/>
        </p:nvSpPr>
        <p:spPr>
          <a:xfrm>
            <a:off x="7385685" y="3257551"/>
            <a:ext cx="2659380" cy="479940"/>
          </a:xfrm>
          <a:prstGeom prst="rect">
            <a:avLst/>
          </a:prstGeom>
        </p:spPr>
        <p:txBody>
          <a:bodyPr vert="horz" wrap="square" lIns="0" tIns="18098" rIns="0" bIns="0" rtlCol="0">
            <a:spAutoFit/>
          </a:bodyPr>
          <a:lstStyle/>
          <a:p>
            <a:pPr marL="19050">
              <a:spcBef>
                <a:spcPts val="143"/>
              </a:spcBef>
            </a:pPr>
            <a:r>
              <a:rPr sz="3000" b="1" spc="-15" dirty="0">
                <a:solidFill>
                  <a:srgbClr val="0075B1"/>
                </a:solidFill>
                <a:latin typeface="Carlito"/>
                <a:cs typeface="Carlito"/>
              </a:rPr>
              <a:t>Project</a:t>
            </a:r>
            <a:r>
              <a:rPr sz="3000" b="1" spc="-53" dirty="0">
                <a:solidFill>
                  <a:srgbClr val="0075B1"/>
                </a:solidFill>
                <a:latin typeface="Carlito"/>
                <a:cs typeface="Carlito"/>
              </a:rPr>
              <a:t> </a:t>
            </a:r>
            <a:r>
              <a:rPr sz="3000" b="1" spc="-15" dirty="0">
                <a:solidFill>
                  <a:srgbClr val="0075B1"/>
                </a:solidFill>
                <a:latin typeface="Carlito"/>
                <a:cs typeface="Carlito"/>
              </a:rPr>
              <a:t>Manager</a:t>
            </a:r>
            <a:endParaRPr sz="3000">
              <a:latin typeface="Carlito"/>
              <a:cs typeface="Carlito"/>
            </a:endParaRPr>
          </a:p>
        </p:txBody>
      </p:sp>
      <p:sp>
        <p:nvSpPr>
          <p:cNvPr id="4" name="object 4"/>
          <p:cNvSpPr/>
          <p:nvPr/>
        </p:nvSpPr>
        <p:spPr>
          <a:xfrm>
            <a:off x="4843844" y="3934967"/>
            <a:ext cx="7640003" cy="3199448"/>
          </a:xfrm>
          <a:custGeom>
            <a:avLst/>
            <a:gdLst/>
            <a:ahLst/>
            <a:cxnLst/>
            <a:rect l="l" t="t" r="r" b="b"/>
            <a:pathLst>
              <a:path w="5093334" h="2132965">
                <a:moveTo>
                  <a:pt x="5092827" y="2132965"/>
                </a:moveTo>
                <a:lnTo>
                  <a:pt x="5089423" y="2123948"/>
                </a:lnTo>
                <a:lnTo>
                  <a:pt x="5034788" y="1978660"/>
                </a:lnTo>
                <a:lnTo>
                  <a:pt x="5030775" y="1972221"/>
                </a:lnTo>
                <a:lnTo>
                  <a:pt x="5024818" y="1967979"/>
                </a:lnTo>
                <a:lnTo>
                  <a:pt x="5017706" y="1966290"/>
                </a:lnTo>
                <a:lnTo>
                  <a:pt x="5010277" y="1967484"/>
                </a:lnTo>
                <a:lnTo>
                  <a:pt x="5003825" y="1971497"/>
                </a:lnTo>
                <a:lnTo>
                  <a:pt x="4999583" y="1977466"/>
                </a:lnTo>
                <a:lnTo>
                  <a:pt x="4997894" y="1984565"/>
                </a:lnTo>
                <a:lnTo>
                  <a:pt x="4999101" y="1991995"/>
                </a:lnTo>
                <a:lnTo>
                  <a:pt x="5020894" y="2049894"/>
                </a:lnTo>
                <a:lnTo>
                  <a:pt x="2500884" y="0"/>
                </a:lnTo>
                <a:lnTo>
                  <a:pt x="2488717" y="14846"/>
                </a:lnTo>
                <a:lnTo>
                  <a:pt x="2476246" y="254"/>
                </a:lnTo>
                <a:lnTo>
                  <a:pt x="70205" y="2048268"/>
                </a:lnTo>
                <a:lnTo>
                  <a:pt x="90678" y="1989963"/>
                </a:lnTo>
                <a:lnTo>
                  <a:pt x="91681" y="1982482"/>
                </a:lnTo>
                <a:lnTo>
                  <a:pt x="89827" y="1975408"/>
                </a:lnTo>
                <a:lnTo>
                  <a:pt x="85471" y="1969554"/>
                </a:lnTo>
                <a:lnTo>
                  <a:pt x="78994" y="1965706"/>
                </a:lnTo>
                <a:lnTo>
                  <a:pt x="71501" y="1964626"/>
                </a:lnTo>
                <a:lnTo>
                  <a:pt x="64427" y="1966455"/>
                </a:lnTo>
                <a:lnTo>
                  <a:pt x="58572" y="1970836"/>
                </a:lnTo>
                <a:lnTo>
                  <a:pt x="54724" y="1977390"/>
                </a:lnTo>
                <a:lnTo>
                  <a:pt x="0" y="2132965"/>
                </a:lnTo>
                <a:lnTo>
                  <a:pt x="55562" y="2123059"/>
                </a:lnTo>
                <a:lnTo>
                  <a:pt x="162433" y="2104009"/>
                </a:lnTo>
                <a:lnTo>
                  <a:pt x="169494" y="2101202"/>
                </a:lnTo>
                <a:lnTo>
                  <a:pt x="174726" y="2096096"/>
                </a:lnTo>
                <a:lnTo>
                  <a:pt x="177660" y="2089391"/>
                </a:lnTo>
                <a:lnTo>
                  <a:pt x="177800" y="2081784"/>
                </a:lnTo>
                <a:lnTo>
                  <a:pt x="175056" y="2074799"/>
                </a:lnTo>
                <a:lnTo>
                  <a:pt x="169989" y="2069579"/>
                </a:lnTo>
                <a:lnTo>
                  <a:pt x="163296" y="2066632"/>
                </a:lnTo>
                <a:lnTo>
                  <a:pt x="155702" y="2066417"/>
                </a:lnTo>
                <a:lnTo>
                  <a:pt x="94856" y="2077339"/>
                </a:lnTo>
                <a:lnTo>
                  <a:pt x="2488996" y="39433"/>
                </a:lnTo>
                <a:lnTo>
                  <a:pt x="4996866" y="2079472"/>
                </a:lnTo>
                <a:lnTo>
                  <a:pt x="4935728" y="2069973"/>
                </a:lnTo>
                <a:lnTo>
                  <a:pt x="4928171" y="2070303"/>
                </a:lnTo>
                <a:lnTo>
                  <a:pt x="4921580" y="2073389"/>
                </a:lnTo>
                <a:lnTo>
                  <a:pt x="4916627" y="2078748"/>
                </a:lnTo>
                <a:lnTo>
                  <a:pt x="4914011" y="2085848"/>
                </a:lnTo>
                <a:lnTo>
                  <a:pt x="4914328" y="2093404"/>
                </a:lnTo>
                <a:lnTo>
                  <a:pt x="4917414" y="2099995"/>
                </a:lnTo>
                <a:lnTo>
                  <a:pt x="4922774" y="2104948"/>
                </a:lnTo>
                <a:lnTo>
                  <a:pt x="4929886" y="2107565"/>
                </a:lnTo>
                <a:lnTo>
                  <a:pt x="5092827" y="2132965"/>
                </a:lnTo>
                <a:close/>
              </a:path>
            </a:pathLst>
          </a:custGeom>
          <a:solidFill>
            <a:srgbClr val="0075B1"/>
          </a:solidFill>
        </p:spPr>
        <p:txBody>
          <a:bodyPr wrap="square" lIns="0" tIns="0" rIns="0" bIns="0" rtlCol="0"/>
          <a:lstStyle/>
          <a:p>
            <a:endParaRPr sz="2700"/>
          </a:p>
        </p:txBody>
      </p:sp>
      <p:sp>
        <p:nvSpPr>
          <p:cNvPr id="5" name="object 5"/>
          <p:cNvSpPr/>
          <p:nvPr/>
        </p:nvSpPr>
        <p:spPr>
          <a:xfrm>
            <a:off x="8131301" y="1778508"/>
            <a:ext cx="923544" cy="1371600"/>
          </a:xfrm>
          <a:prstGeom prst="rect">
            <a:avLst/>
          </a:prstGeom>
          <a:blipFill>
            <a:blip r:embed="rId2" cstate="print"/>
            <a:stretch>
              <a:fillRect/>
            </a:stretch>
          </a:blipFill>
        </p:spPr>
        <p:txBody>
          <a:bodyPr wrap="square" lIns="0" tIns="0" rIns="0" bIns="0" rtlCol="0"/>
          <a:lstStyle/>
          <a:p>
            <a:endParaRPr sz="2700"/>
          </a:p>
        </p:txBody>
      </p:sp>
      <p:sp>
        <p:nvSpPr>
          <p:cNvPr id="6" name="object 6"/>
          <p:cNvSpPr/>
          <p:nvPr/>
        </p:nvSpPr>
        <p:spPr>
          <a:xfrm>
            <a:off x="12658725" y="6789419"/>
            <a:ext cx="1371600" cy="1371600"/>
          </a:xfrm>
          <a:prstGeom prst="rect">
            <a:avLst/>
          </a:prstGeom>
          <a:blipFill>
            <a:blip r:embed="rId3" cstate="print"/>
            <a:stretch>
              <a:fillRect/>
            </a:stretch>
          </a:blipFill>
        </p:spPr>
        <p:txBody>
          <a:bodyPr wrap="square" lIns="0" tIns="0" rIns="0" bIns="0" rtlCol="0"/>
          <a:lstStyle/>
          <a:p>
            <a:endParaRPr sz="2700"/>
          </a:p>
        </p:txBody>
      </p:sp>
      <p:sp>
        <p:nvSpPr>
          <p:cNvPr id="7" name="object 7"/>
          <p:cNvSpPr txBox="1"/>
          <p:nvPr/>
        </p:nvSpPr>
        <p:spPr>
          <a:xfrm>
            <a:off x="12773786" y="8158733"/>
            <a:ext cx="1120140" cy="479940"/>
          </a:xfrm>
          <a:prstGeom prst="rect">
            <a:avLst/>
          </a:prstGeom>
        </p:spPr>
        <p:txBody>
          <a:bodyPr vert="horz" wrap="square" lIns="0" tIns="18098" rIns="0" bIns="0" rtlCol="0">
            <a:spAutoFit/>
          </a:bodyPr>
          <a:lstStyle/>
          <a:p>
            <a:pPr marL="19050">
              <a:spcBef>
                <a:spcPts val="143"/>
              </a:spcBef>
            </a:pPr>
            <a:r>
              <a:rPr sz="3000" b="1" spc="-23" dirty="0">
                <a:solidFill>
                  <a:srgbClr val="0075B1"/>
                </a:solidFill>
                <a:latin typeface="Carlito"/>
                <a:cs typeface="Carlito"/>
              </a:rPr>
              <a:t>People</a:t>
            </a:r>
            <a:endParaRPr sz="3000">
              <a:latin typeface="Carlito"/>
              <a:cs typeface="Carlito"/>
            </a:endParaRPr>
          </a:p>
        </p:txBody>
      </p:sp>
      <p:sp>
        <p:nvSpPr>
          <p:cNvPr id="8" name="object 8"/>
          <p:cNvSpPr/>
          <p:nvPr/>
        </p:nvSpPr>
        <p:spPr>
          <a:xfrm>
            <a:off x="2963799" y="6701408"/>
            <a:ext cx="1384173" cy="1371600"/>
          </a:xfrm>
          <a:prstGeom prst="rect">
            <a:avLst/>
          </a:prstGeom>
          <a:blipFill>
            <a:blip r:embed="rId4" cstate="print"/>
            <a:stretch>
              <a:fillRect/>
            </a:stretch>
          </a:blipFill>
        </p:spPr>
        <p:txBody>
          <a:bodyPr wrap="square" lIns="0" tIns="0" rIns="0" bIns="0" rtlCol="0"/>
          <a:lstStyle/>
          <a:p>
            <a:endParaRPr sz="2700"/>
          </a:p>
        </p:txBody>
      </p:sp>
      <p:sp>
        <p:nvSpPr>
          <p:cNvPr id="9" name="object 9"/>
          <p:cNvSpPr txBox="1"/>
          <p:nvPr/>
        </p:nvSpPr>
        <p:spPr>
          <a:xfrm>
            <a:off x="3210686" y="8073008"/>
            <a:ext cx="891540" cy="479940"/>
          </a:xfrm>
          <a:prstGeom prst="rect">
            <a:avLst/>
          </a:prstGeom>
        </p:spPr>
        <p:txBody>
          <a:bodyPr vert="horz" wrap="square" lIns="0" tIns="18098" rIns="0" bIns="0" rtlCol="0">
            <a:spAutoFit/>
          </a:bodyPr>
          <a:lstStyle/>
          <a:p>
            <a:pPr marL="19050">
              <a:spcBef>
                <a:spcPts val="143"/>
              </a:spcBef>
            </a:pPr>
            <a:r>
              <a:rPr sz="3000" b="1" spc="-127" dirty="0">
                <a:solidFill>
                  <a:srgbClr val="0075B1"/>
                </a:solidFill>
                <a:latin typeface="Carlito"/>
                <a:cs typeface="Carlito"/>
              </a:rPr>
              <a:t>W</a:t>
            </a:r>
            <a:r>
              <a:rPr sz="3000" b="1" spc="-8" dirty="0">
                <a:solidFill>
                  <a:srgbClr val="0075B1"/>
                </a:solidFill>
                <a:latin typeface="Carlito"/>
                <a:cs typeface="Carlito"/>
              </a:rPr>
              <a:t>ork</a:t>
            </a:r>
            <a:endParaRPr sz="3000">
              <a:latin typeface="Carlito"/>
              <a:cs typeface="Carlito"/>
            </a:endParaRPr>
          </a:p>
        </p:txBody>
      </p:sp>
      <p:sp>
        <p:nvSpPr>
          <p:cNvPr id="12" name="object 12"/>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9</a:t>
            </a:fld>
            <a:endParaRPr spc="-8" dirty="0"/>
          </a:p>
        </p:txBody>
      </p:sp>
      <p:sp>
        <p:nvSpPr>
          <p:cNvPr id="10" name="object 10"/>
          <p:cNvSpPr txBox="1"/>
          <p:nvPr/>
        </p:nvSpPr>
        <p:spPr>
          <a:xfrm>
            <a:off x="12208765" y="3509010"/>
            <a:ext cx="5540693" cy="2859437"/>
          </a:xfrm>
          <a:prstGeom prst="rect">
            <a:avLst/>
          </a:prstGeom>
        </p:spPr>
        <p:txBody>
          <a:bodyPr vert="horz" wrap="square" lIns="0" tIns="65723" rIns="0" bIns="0" rtlCol="0">
            <a:spAutoFit/>
          </a:bodyPr>
          <a:lstStyle/>
          <a:p>
            <a:pPr marL="19050" marR="727710">
              <a:lnSpc>
                <a:spcPts val="2909"/>
              </a:lnSpc>
              <a:spcBef>
                <a:spcPts val="518"/>
              </a:spcBef>
            </a:pPr>
            <a:r>
              <a:rPr sz="2700" dirty="0">
                <a:solidFill>
                  <a:srgbClr val="0075B1"/>
                </a:solidFill>
                <a:latin typeface="Carlito"/>
                <a:cs typeface="Carlito"/>
              </a:rPr>
              <a:t>Be </a:t>
            </a:r>
            <a:r>
              <a:rPr sz="2700" spc="-8" dirty="0">
                <a:solidFill>
                  <a:srgbClr val="0075B1"/>
                </a:solidFill>
                <a:latin typeface="Carlito"/>
                <a:cs typeface="Carlito"/>
              </a:rPr>
              <a:t>of </a:t>
            </a:r>
            <a:r>
              <a:rPr sz="2700" dirty="0">
                <a:solidFill>
                  <a:srgbClr val="0075B1"/>
                </a:solidFill>
                <a:latin typeface="Carlito"/>
                <a:cs typeface="Carlito"/>
              </a:rPr>
              <a:t>service </a:t>
            </a:r>
            <a:r>
              <a:rPr sz="2700" spc="-23" dirty="0">
                <a:solidFill>
                  <a:srgbClr val="0075B1"/>
                </a:solidFill>
                <a:latin typeface="Carlito"/>
                <a:cs typeface="Carlito"/>
              </a:rPr>
              <a:t>to </a:t>
            </a:r>
            <a:r>
              <a:rPr sz="2700" dirty="0">
                <a:solidFill>
                  <a:srgbClr val="0075B1"/>
                </a:solidFill>
                <a:latin typeface="Carlito"/>
                <a:cs typeface="Carlito"/>
              </a:rPr>
              <a:t>the </a:t>
            </a:r>
            <a:r>
              <a:rPr sz="2700" spc="-15" dirty="0">
                <a:solidFill>
                  <a:srgbClr val="0075B1"/>
                </a:solidFill>
                <a:latin typeface="Carlito"/>
                <a:cs typeface="Carlito"/>
              </a:rPr>
              <a:t>team </a:t>
            </a:r>
            <a:r>
              <a:rPr sz="2700" dirty="0">
                <a:solidFill>
                  <a:srgbClr val="0075B1"/>
                </a:solidFill>
                <a:latin typeface="Carlito"/>
                <a:cs typeface="Carlito"/>
              </a:rPr>
              <a:t>and </a:t>
            </a:r>
            <a:r>
              <a:rPr sz="2700" spc="-8" dirty="0">
                <a:solidFill>
                  <a:srgbClr val="0075B1"/>
                </a:solidFill>
                <a:latin typeface="Carlito"/>
                <a:cs typeface="Carlito"/>
              </a:rPr>
              <a:t>help  </a:t>
            </a:r>
            <a:r>
              <a:rPr sz="2700" dirty="0">
                <a:solidFill>
                  <a:srgbClr val="0075B1"/>
                </a:solidFill>
                <a:latin typeface="Carlito"/>
                <a:cs typeface="Carlito"/>
              </a:rPr>
              <a:t>them </a:t>
            </a:r>
            <a:r>
              <a:rPr sz="2700" spc="-23" dirty="0">
                <a:solidFill>
                  <a:srgbClr val="0075B1"/>
                </a:solidFill>
                <a:latin typeface="Carlito"/>
                <a:cs typeface="Carlito"/>
              </a:rPr>
              <a:t>get </a:t>
            </a:r>
            <a:r>
              <a:rPr sz="2700" dirty="0">
                <a:solidFill>
                  <a:srgbClr val="0075B1"/>
                </a:solidFill>
                <a:latin typeface="Carlito"/>
                <a:cs typeface="Carlito"/>
              </a:rPr>
              <a:t>the </a:t>
            </a:r>
            <a:r>
              <a:rPr sz="2700" spc="-15" dirty="0">
                <a:solidFill>
                  <a:srgbClr val="0075B1"/>
                </a:solidFill>
                <a:latin typeface="Carlito"/>
                <a:cs typeface="Carlito"/>
              </a:rPr>
              <a:t>work</a:t>
            </a:r>
            <a:r>
              <a:rPr sz="2700" spc="15" dirty="0">
                <a:solidFill>
                  <a:srgbClr val="0075B1"/>
                </a:solidFill>
                <a:latin typeface="Carlito"/>
                <a:cs typeface="Carlito"/>
              </a:rPr>
              <a:t> </a:t>
            </a:r>
            <a:r>
              <a:rPr sz="2700" spc="-15" dirty="0">
                <a:solidFill>
                  <a:srgbClr val="0075B1"/>
                </a:solidFill>
                <a:latin typeface="Carlito"/>
                <a:cs typeface="Carlito"/>
              </a:rPr>
              <a:t>completed.</a:t>
            </a:r>
            <a:endParaRPr sz="2700">
              <a:latin typeface="Carlito"/>
              <a:cs typeface="Carlito"/>
            </a:endParaRPr>
          </a:p>
          <a:p>
            <a:pPr marL="19050">
              <a:spcBef>
                <a:spcPts val="1148"/>
              </a:spcBef>
            </a:pPr>
            <a:r>
              <a:rPr sz="2700" spc="-15" dirty="0">
                <a:solidFill>
                  <a:srgbClr val="0075B1"/>
                </a:solidFill>
                <a:latin typeface="Carlito"/>
                <a:cs typeface="Carlito"/>
              </a:rPr>
              <a:t>Remove</a:t>
            </a:r>
            <a:r>
              <a:rPr sz="2700" spc="-8" dirty="0">
                <a:solidFill>
                  <a:srgbClr val="0075B1"/>
                </a:solidFill>
                <a:latin typeface="Carlito"/>
                <a:cs typeface="Carlito"/>
              </a:rPr>
              <a:t> </a:t>
            </a:r>
            <a:r>
              <a:rPr sz="2700" spc="-15" dirty="0">
                <a:solidFill>
                  <a:srgbClr val="0075B1"/>
                </a:solidFill>
                <a:latin typeface="Carlito"/>
                <a:cs typeface="Carlito"/>
              </a:rPr>
              <a:t>roadblocks.</a:t>
            </a:r>
            <a:endParaRPr sz="2700">
              <a:latin typeface="Carlito"/>
              <a:cs typeface="Carlito"/>
            </a:endParaRPr>
          </a:p>
          <a:p>
            <a:pPr marL="19050" marR="7620">
              <a:lnSpc>
                <a:spcPts val="2909"/>
              </a:lnSpc>
              <a:spcBef>
                <a:spcPts val="1538"/>
              </a:spcBef>
            </a:pPr>
            <a:r>
              <a:rPr sz="2700" spc="-15" dirty="0">
                <a:solidFill>
                  <a:srgbClr val="0075B1"/>
                </a:solidFill>
                <a:latin typeface="Carlito"/>
                <a:cs typeface="Carlito"/>
              </a:rPr>
              <a:t>Ensure </a:t>
            </a:r>
            <a:r>
              <a:rPr sz="2700" dirty="0">
                <a:solidFill>
                  <a:srgbClr val="0075B1"/>
                </a:solidFill>
                <a:latin typeface="Carlito"/>
                <a:cs typeface="Carlito"/>
              </a:rPr>
              <a:t>a </a:t>
            </a:r>
            <a:r>
              <a:rPr sz="2700" spc="-15" dirty="0">
                <a:solidFill>
                  <a:srgbClr val="0075B1"/>
                </a:solidFill>
                <a:latin typeface="Carlito"/>
                <a:cs typeface="Carlito"/>
              </a:rPr>
              <a:t>common understanding </a:t>
            </a:r>
            <a:r>
              <a:rPr sz="2700" spc="-8" dirty="0">
                <a:solidFill>
                  <a:srgbClr val="0075B1"/>
                </a:solidFill>
                <a:latin typeface="Carlito"/>
                <a:cs typeface="Carlito"/>
              </a:rPr>
              <a:t>of </a:t>
            </a:r>
            <a:r>
              <a:rPr sz="2700" dirty="0">
                <a:solidFill>
                  <a:srgbClr val="0075B1"/>
                </a:solidFill>
                <a:latin typeface="Carlito"/>
                <a:cs typeface="Carlito"/>
              </a:rPr>
              <a:t>the  </a:t>
            </a:r>
            <a:r>
              <a:rPr sz="2700" spc="-15" dirty="0">
                <a:solidFill>
                  <a:srgbClr val="0075B1"/>
                </a:solidFill>
                <a:latin typeface="Carlito"/>
                <a:cs typeface="Carlito"/>
              </a:rPr>
              <a:t>project </a:t>
            </a:r>
            <a:r>
              <a:rPr sz="2700" spc="-8" dirty="0">
                <a:solidFill>
                  <a:srgbClr val="0075B1"/>
                </a:solidFill>
                <a:latin typeface="Carlito"/>
                <a:cs typeface="Carlito"/>
              </a:rPr>
              <a:t>among</a:t>
            </a:r>
            <a:r>
              <a:rPr sz="2700" dirty="0">
                <a:solidFill>
                  <a:srgbClr val="0075B1"/>
                </a:solidFill>
                <a:latin typeface="Carlito"/>
                <a:cs typeface="Carlito"/>
              </a:rPr>
              <a:t> </a:t>
            </a:r>
            <a:r>
              <a:rPr sz="2700" spc="-23" dirty="0">
                <a:solidFill>
                  <a:srgbClr val="0075B1"/>
                </a:solidFill>
                <a:latin typeface="Carlito"/>
                <a:cs typeface="Carlito"/>
              </a:rPr>
              <a:t>stakeholders.</a:t>
            </a:r>
            <a:endParaRPr sz="2700">
              <a:latin typeface="Carlito"/>
              <a:cs typeface="Carlito"/>
            </a:endParaRPr>
          </a:p>
          <a:p>
            <a:pPr marL="19050">
              <a:spcBef>
                <a:spcPts val="1148"/>
              </a:spcBef>
            </a:pPr>
            <a:r>
              <a:rPr sz="2700" spc="-15" dirty="0">
                <a:solidFill>
                  <a:srgbClr val="0075B1"/>
                </a:solidFill>
                <a:latin typeface="Carlito"/>
                <a:cs typeface="Carlito"/>
              </a:rPr>
              <a:t>Keep everyone focused </a:t>
            </a:r>
            <a:r>
              <a:rPr sz="2700" dirty="0">
                <a:solidFill>
                  <a:srgbClr val="0075B1"/>
                </a:solidFill>
                <a:latin typeface="Carlito"/>
                <a:cs typeface="Carlito"/>
              </a:rPr>
              <a:t>and</a:t>
            </a:r>
            <a:r>
              <a:rPr sz="2700" spc="75" dirty="0">
                <a:solidFill>
                  <a:srgbClr val="0075B1"/>
                </a:solidFill>
                <a:latin typeface="Carlito"/>
                <a:cs typeface="Carlito"/>
              </a:rPr>
              <a:t> </a:t>
            </a:r>
            <a:r>
              <a:rPr sz="2700" spc="-15" dirty="0">
                <a:solidFill>
                  <a:srgbClr val="0075B1"/>
                </a:solidFill>
                <a:latin typeface="Carlito"/>
                <a:cs typeface="Carlito"/>
              </a:rPr>
              <a:t>informed.</a:t>
            </a:r>
            <a:endParaRPr sz="2700">
              <a:latin typeface="Carlito"/>
              <a:cs typeface="Carlito"/>
            </a:endParaRPr>
          </a:p>
        </p:txBody>
      </p:sp>
      <p:sp>
        <p:nvSpPr>
          <p:cNvPr id="11" name="object 11"/>
          <p:cNvSpPr txBox="1"/>
          <p:nvPr/>
        </p:nvSpPr>
        <p:spPr>
          <a:xfrm>
            <a:off x="835153" y="3772280"/>
            <a:ext cx="5283518" cy="2091278"/>
          </a:xfrm>
          <a:prstGeom prst="rect">
            <a:avLst/>
          </a:prstGeom>
        </p:spPr>
        <p:txBody>
          <a:bodyPr vert="horz" wrap="square" lIns="0" tIns="168593" rIns="0" bIns="0" rtlCol="0">
            <a:spAutoFit/>
          </a:bodyPr>
          <a:lstStyle/>
          <a:p>
            <a:pPr marL="19050">
              <a:spcBef>
                <a:spcPts val="1328"/>
              </a:spcBef>
            </a:pPr>
            <a:r>
              <a:rPr sz="2700" spc="-8" dirty="0">
                <a:solidFill>
                  <a:srgbClr val="0075B1"/>
                </a:solidFill>
                <a:latin typeface="Carlito"/>
                <a:cs typeface="Carlito"/>
              </a:rPr>
              <a:t>Gather </a:t>
            </a:r>
            <a:r>
              <a:rPr sz="2700" spc="-15" dirty="0">
                <a:solidFill>
                  <a:srgbClr val="0075B1"/>
                </a:solidFill>
                <a:latin typeface="Carlito"/>
                <a:cs typeface="Carlito"/>
              </a:rPr>
              <a:t>performance</a:t>
            </a:r>
            <a:r>
              <a:rPr sz="2700" spc="15" dirty="0">
                <a:solidFill>
                  <a:srgbClr val="0075B1"/>
                </a:solidFill>
                <a:latin typeface="Carlito"/>
                <a:cs typeface="Carlito"/>
              </a:rPr>
              <a:t> </a:t>
            </a:r>
            <a:r>
              <a:rPr sz="2700" spc="-15" dirty="0">
                <a:solidFill>
                  <a:srgbClr val="0075B1"/>
                </a:solidFill>
                <a:latin typeface="Carlito"/>
                <a:cs typeface="Carlito"/>
              </a:rPr>
              <a:t>data.</a:t>
            </a:r>
            <a:endParaRPr sz="2700">
              <a:latin typeface="Carlito"/>
              <a:cs typeface="Carlito"/>
            </a:endParaRPr>
          </a:p>
          <a:p>
            <a:pPr marL="19050" marR="7620">
              <a:lnSpc>
                <a:spcPts val="2909"/>
              </a:lnSpc>
              <a:spcBef>
                <a:spcPts val="1560"/>
              </a:spcBef>
            </a:pPr>
            <a:r>
              <a:rPr sz="2700" spc="-15" dirty="0">
                <a:solidFill>
                  <a:srgbClr val="0075B1"/>
                </a:solidFill>
                <a:latin typeface="Carlito"/>
                <a:cs typeface="Carlito"/>
              </a:rPr>
              <a:t>Update </a:t>
            </a:r>
            <a:r>
              <a:rPr sz="2700" dirty="0">
                <a:solidFill>
                  <a:srgbClr val="0075B1"/>
                </a:solidFill>
                <a:latin typeface="Carlito"/>
                <a:cs typeface="Carlito"/>
              </a:rPr>
              <a:t>the </a:t>
            </a:r>
            <a:r>
              <a:rPr sz="2700" spc="-15" dirty="0">
                <a:solidFill>
                  <a:srgbClr val="0075B1"/>
                </a:solidFill>
                <a:latin typeface="Carlito"/>
                <a:cs typeface="Carlito"/>
              </a:rPr>
              <a:t>project </a:t>
            </a:r>
            <a:r>
              <a:rPr sz="2700" spc="-8" dirty="0">
                <a:solidFill>
                  <a:srgbClr val="0075B1"/>
                </a:solidFill>
                <a:latin typeface="Carlito"/>
                <a:cs typeface="Carlito"/>
              </a:rPr>
              <a:t>management plan  </a:t>
            </a:r>
            <a:r>
              <a:rPr sz="2700" dirty="0">
                <a:solidFill>
                  <a:srgbClr val="0075B1"/>
                </a:solidFill>
                <a:latin typeface="Carlito"/>
                <a:cs typeface="Carlito"/>
              </a:rPr>
              <a:t>and </a:t>
            </a:r>
            <a:r>
              <a:rPr sz="2700" spc="-15" dirty="0">
                <a:solidFill>
                  <a:srgbClr val="0075B1"/>
                </a:solidFill>
                <a:latin typeface="Carlito"/>
                <a:cs typeface="Carlito"/>
              </a:rPr>
              <a:t>project</a:t>
            </a:r>
            <a:r>
              <a:rPr sz="2700" spc="-8" dirty="0">
                <a:solidFill>
                  <a:srgbClr val="0075B1"/>
                </a:solidFill>
                <a:latin typeface="Carlito"/>
                <a:cs typeface="Carlito"/>
              </a:rPr>
              <a:t> documents.</a:t>
            </a:r>
            <a:endParaRPr sz="2700">
              <a:latin typeface="Carlito"/>
              <a:cs typeface="Carlito"/>
            </a:endParaRPr>
          </a:p>
          <a:p>
            <a:pPr marL="19050">
              <a:spcBef>
                <a:spcPts val="1133"/>
              </a:spcBef>
            </a:pPr>
            <a:r>
              <a:rPr sz="2700" spc="-8" dirty="0">
                <a:solidFill>
                  <a:srgbClr val="0075B1"/>
                </a:solidFill>
                <a:latin typeface="Carlito"/>
                <a:cs typeface="Carlito"/>
              </a:rPr>
              <a:t>Implement</a:t>
            </a:r>
            <a:r>
              <a:rPr sz="2700" dirty="0">
                <a:solidFill>
                  <a:srgbClr val="0075B1"/>
                </a:solidFill>
                <a:latin typeface="Carlito"/>
                <a:cs typeface="Carlito"/>
              </a:rPr>
              <a:t> </a:t>
            </a:r>
            <a:r>
              <a:rPr sz="2700" spc="-8" dirty="0">
                <a:solidFill>
                  <a:srgbClr val="0075B1"/>
                </a:solidFill>
                <a:latin typeface="Carlito"/>
                <a:cs typeface="Carlito"/>
              </a:rPr>
              <a:t>changes.</a:t>
            </a:r>
            <a:endParaRPr sz="2700">
              <a:latin typeface="Carlito"/>
              <a:cs typeface="Carlit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158</TotalTime>
  <Words>1431</Words>
  <Application>Microsoft Macintosh PowerPoint</Application>
  <PresentationFormat>Custom</PresentationFormat>
  <Paragraphs>253</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Carlito</vt:lpstr>
      <vt:lpstr>Roboto</vt:lpstr>
      <vt:lpstr>Times New Roman</vt:lpstr>
      <vt:lpstr>Wingdings</vt:lpstr>
      <vt:lpstr>Office Theme</vt:lpstr>
      <vt:lpstr>PowerPoint Presentation</vt:lpstr>
      <vt:lpstr>Risk Planning</vt:lpstr>
      <vt:lpstr>Risk Planning</vt:lpstr>
      <vt:lpstr>Risk Log: example</vt:lpstr>
      <vt:lpstr>Project Phases</vt:lpstr>
      <vt:lpstr>Execution</vt:lpstr>
      <vt:lpstr>The Kick-off Meeting: Objectives</vt:lpstr>
      <vt:lpstr>Kick-off Meeting Delivery</vt:lpstr>
      <vt:lpstr>Manage Project Work and Project Team</vt:lpstr>
      <vt:lpstr>Project Manager’s Typical Day</vt:lpstr>
      <vt:lpstr>Project Diary (Action Log) Format</vt:lpstr>
      <vt:lpstr>Project Diary (Action Log) - Example</vt:lpstr>
      <vt:lpstr>Manage People</vt:lpstr>
      <vt:lpstr>Conclusion</vt:lpstr>
      <vt:lpstr>PowerPoint Presentation</vt:lpstr>
      <vt:lpstr>PowerPoint Presentation</vt:lpstr>
      <vt:lpstr>https://bit.ly/leaf-nepal-dm01-sub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Django Day 1</dc:title>
  <dc:creator>Aarush Thapa</dc:creator>
  <cp:keywords>DAFW6evzJmU,BADK7p7Apr0</cp:keywords>
  <cp:lastModifiedBy>Adhikari, Anmol</cp:lastModifiedBy>
  <cp:revision>17</cp:revision>
  <dcterms:created xsi:type="dcterms:W3CDTF">2023-01-07T17:14:28Z</dcterms:created>
  <dcterms:modified xsi:type="dcterms:W3CDTF">2023-08-22T04:51:55Z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2023-01-07T00:00:00Z</vt:filetime>
  </property>
  <property fmtid="{D5CDD505-2E9C-101B-9397-08002B2CF9AE}" pid="3" name="Creator">
    <vt:lpwstr>Canva</vt:lpwstr>
  </property>
  <property fmtid="{D5CDD505-2E9C-101B-9397-08002B2CF9AE}" pid="4" name="LastSaved">
    <vt:filetime>2023-01-07T00:00:00Z</vt:filetime>
  </property>
</Properties>
</file>